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4"/>
  </p:sldMasterIdLst>
  <p:notesMasterIdLst>
    <p:notesMasterId r:id="rId14"/>
  </p:notesMasterIdLst>
  <p:handoutMasterIdLst>
    <p:handoutMasterId r:id="rId15"/>
  </p:handoutMasterIdLst>
  <p:sldIdLst>
    <p:sldId id="256" r:id="rId5"/>
    <p:sldId id="262" r:id="rId6"/>
    <p:sldId id="260" r:id="rId7"/>
    <p:sldId id="267" r:id="rId8"/>
    <p:sldId id="269" r:id="rId9"/>
    <p:sldId id="265" r:id="rId10"/>
    <p:sldId id="264" r:id="rId11"/>
    <p:sldId id="268" r:id="rId12"/>
    <p:sldId id="261" r:id="rId13"/>
  </p:sldIdLst>
  <p:sldSz cx="12192000" cy="6858000"/>
  <p:notesSz cx="6858000" cy="9144000"/>
  <p:defaultTextStyle>
    <a:defPPr rtl="0">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gers, Renee" initials="LR" lastIdx="1" clrIdx="0">
    <p:extLst>
      <p:ext uri="{19B8F6BF-5375-455C-9EA6-DF929625EA0E}">
        <p15:presenceInfo xmlns:p15="http://schemas.microsoft.com/office/powerpoint/2012/main" userId="S::rk.lugers@alfa-college.nl::131b52f4-8f9f-4419-b370-c0924ba6e3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AF2E59-EBB0-423D-8921-49725354BD64}" v="44" dt="2020-11-02T09:58:59.1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12" autoAdjust="0"/>
  </p:normalViewPr>
  <p:slideViewPr>
    <p:cSldViewPr snapToGrid="0">
      <p:cViewPr varScale="1">
        <p:scale>
          <a:sx n="92" d="100"/>
          <a:sy n="92" d="100"/>
        </p:scale>
        <p:origin x="51" y="42"/>
      </p:cViewPr>
      <p:guideLst/>
    </p:cSldViewPr>
  </p:slideViewPr>
  <p:notesTextViewPr>
    <p:cViewPr>
      <p:scale>
        <a:sx n="1" d="1"/>
        <a:sy n="1" d="1"/>
      </p:scale>
      <p:origin x="0" y="0"/>
    </p:cViewPr>
  </p:notesTextViewPr>
  <p:notesViewPr>
    <p:cSldViewPr snapToGrid="0">
      <p:cViewPr varScale="1">
        <p:scale>
          <a:sx n="89" d="100"/>
          <a:sy n="89" d="100"/>
        </p:scale>
        <p:origin x="372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gers, Renee" userId="131b52f4-8f9f-4419-b370-c0924ba6e3e3" providerId="ADAL" clId="{F1AF2E59-EBB0-423D-8921-49725354BD64}"/>
    <pc:docChg chg="undo custSel modSld modMainMaster">
      <pc:chgData name="Lugers, Renee" userId="131b52f4-8f9f-4419-b370-c0924ba6e3e3" providerId="ADAL" clId="{F1AF2E59-EBB0-423D-8921-49725354BD64}" dt="2020-11-02T10:00:52.389" v="51" actId="478"/>
      <pc:docMkLst>
        <pc:docMk/>
      </pc:docMkLst>
      <pc:sldChg chg="setBg">
        <pc:chgData name="Lugers, Renee" userId="131b52f4-8f9f-4419-b370-c0924ba6e3e3" providerId="ADAL" clId="{F1AF2E59-EBB0-423D-8921-49725354BD64}" dt="2020-11-02T09:09:28.842" v="0"/>
        <pc:sldMkLst>
          <pc:docMk/>
          <pc:sldMk cId="2745828918" sldId="256"/>
        </pc:sldMkLst>
      </pc:sldChg>
      <pc:sldChg chg="modSp mod setBg">
        <pc:chgData name="Lugers, Renee" userId="131b52f4-8f9f-4419-b370-c0924ba6e3e3" providerId="ADAL" clId="{F1AF2E59-EBB0-423D-8921-49725354BD64}" dt="2020-11-02T09:59:24.100" v="43" actId="20577"/>
        <pc:sldMkLst>
          <pc:docMk/>
          <pc:sldMk cId="1396896027" sldId="260"/>
        </pc:sldMkLst>
        <pc:spChg chg="mod">
          <ac:chgData name="Lugers, Renee" userId="131b52f4-8f9f-4419-b370-c0924ba6e3e3" providerId="ADAL" clId="{F1AF2E59-EBB0-423D-8921-49725354BD64}" dt="2020-11-02T09:59:24.100" v="43" actId="20577"/>
          <ac:spMkLst>
            <pc:docMk/>
            <pc:sldMk cId="1396896027" sldId="260"/>
            <ac:spMk id="3" creationId="{C6BE9494-9516-45B9-A29F-9D6311119491}"/>
          </ac:spMkLst>
        </pc:spChg>
        <pc:graphicFrameChg chg="mod">
          <ac:chgData name="Lugers, Renee" userId="131b52f4-8f9f-4419-b370-c0924ba6e3e3" providerId="ADAL" clId="{F1AF2E59-EBB0-423D-8921-49725354BD64}" dt="2020-11-02T09:10:02.233" v="2"/>
          <ac:graphicFrameMkLst>
            <pc:docMk/>
            <pc:sldMk cId="1396896027" sldId="260"/>
            <ac:graphicFrameMk id="4" creationId="{DFE8205B-4C0D-4F7E-A9F7-22AEE49E8EC0}"/>
          </ac:graphicFrameMkLst>
        </pc:graphicFrameChg>
      </pc:sldChg>
      <pc:sldChg chg="addSp delSp modSp mod setBg">
        <pc:chgData name="Lugers, Renee" userId="131b52f4-8f9f-4419-b370-c0924ba6e3e3" providerId="ADAL" clId="{F1AF2E59-EBB0-423D-8921-49725354BD64}" dt="2020-11-02T10:00:52.389" v="51" actId="478"/>
        <pc:sldMkLst>
          <pc:docMk/>
          <pc:sldMk cId="295816944" sldId="261"/>
        </pc:sldMkLst>
        <pc:spChg chg="mod">
          <ac:chgData name="Lugers, Renee" userId="131b52f4-8f9f-4419-b370-c0924ba6e3e3" providerId="ADAL" clId="{F1AF2E59-EBB0-423D-8921-49725354BD64}" dt="2020-11-02T10:00:27.765" v="47" actId="20577"/>
          <ac:spMkLst>
            <pc:docMk/>
            <pc:sldMk cId="295816944" sldId="261"/>
            <ac:spMk id="3" creationId="{EF6083A9-53C1-4358-80D7-727411C121D9}"/>
          </ac:spMkLst>
        </pc:spChg>
        <pc:picChg chg="add del">
          <ac:chgData name="Lugers, Renee" userId="131b52f4-8f9f-4419-b370-c0924ba6e3e3" providerId="ADAL" clId="{F1AF2E59-EBB0-423D-8921-49725354BD64}" dt="2020-11-02T10:00:52.389" v="51" actId="478"/>
          <ac:picMkLst>
            <pc:docMk/>
            <pc:sldMk cId="295816944" sldId="261"/>
            <ac:picMk id="5" creationId="{BC829010-59E7-4B6E-AE76-EEE7D0ED0D81}"/>
          </ac:picMkLst>
        </pc:picChg>
      </pc:sldChg>
      <pc:sldChg chg="modSp setBg">
        <pc:chgData name="Lugers, Renee" userId="131b52f4-8f9f-4419-b370-c0924ba6e3e3" providerId="ADAL" clId="{F1AF2E59-EBB0-423D-8921-49725354BD64}" dt="2020-11-02T09:58:59.133" v="39" actId="12269"/>
        <pc:sldMkLst>
          <pc:docMk/>
          <pc:sldMk cId="1115916446" sldId="262"/>
        </pc:sldMkLst>
        <pc:graphicFrameChg chg="mod">
          <ac:chgData name="Lugers, Renee" userId="131b52f4-8f9f-4419-b370-c0924ba6e3e3" providerId="ADAL" clId="{F1AF2E59-EBB0-423D-8921-49725354BD64}" dt="2020-11-02T09:58:59.133" v="39" actId="12269"/>
          <ac:graphicFrameMkLst>
            <pc:docMk/>
            <pc:sldMk cId="1115916446" sldId="262"/>
            <ac:graphicFrameMk id="4" creationId="{F5DF3745-CCEE-4BD3-9E49-A25F9124ACF6}"/>
          </ac:graphicFrameMkLst>
        </pc:graphicFrameChg>
      </pc:sldChg>
      <pc:sldChg chg="setBg">
        <pc:chgData name="Lugers, Renee" userId="131b52f4-8f9f-4419-b370-c0924ba6e3e3" providerId="ADAL" clId="{F1AF2E59-EBB0-423D-8921-49725354BD64}" dt="2020-11-02T09:09:28.842" v="0"/>
        <pc:sldMkLst>
          <pc:docMk/>
          <pc:sldMk cId="919984600" sldId="264"/>
        </pc:sldMkLst>
      </pc:sldChg>
      <pc:sldChg chg="setBg">
        <pc:chgData name="Lugers, Renee" userId="131b52f4-8f9f-4419-b370-c0924ba6e3e3" providerId="ADAL" clId="{F1AF2E59-EBB0-423D-8921-49725354BD64}" dt="2020-11-02T09:09:28.842" v="0"/>
        <pc:sldMkLst>
          <pc:docMk/>
          <pc:sldMk cId="3073797017" sldId="265"/>
        </pc:sldMkLst>
      </pc:sldChg>
      <pc:sldChg chg="modSp mod setBg">
        <pc:chgData name="Lugers, Renee" userId="131b52f4-8f9f-4419-b370-c0924ba6e3e3" providerId="ADAL" clId="{F1AF2E59-EBB0-423D-8921-49725354BD64}" dt="2020-11-02T09:59:58.071" v="46" actId="1076"/>
        <pc:sldMkLst>
          <pc:docMk/>
          <pc:sldMk cId="3178587236" sldId="267"/>
        </pc:sldMkLst>
        <pc:graphicFrameChg chg="mod">
          <ac:chgData name="Lugers, Renee" userId="131b52f4-8f9f-4419-b370-c0924ba6e3e3" providerId="ADAL" clId="{F1AF2E59-EBB0-423D-8921-49725354BD64}" dt="2020-11-02T09:11:45.102" v="4"/>
          <ac:graphicFrameMkLst>
            <pc:docMk/>
            <pc:sldMk cId="3178587236" sldId="267"/>
            <ac:graphicFrameMk id="4" creationId="{DFE8205B-4C0D-4F7E-A9F7-22AEE49E8EC0}"/>
          </ac:graphicFrameMkLst>
        </pc:graphicFrameChg>
        <pc:picChg chg="mod modCrop">
          <ac:chgData name="Lugers, Renee" userId="131b52f4-8f9f-4419-b370-c0924ba6e3e3" providerId="ADAL" clId="{F1AF2E59-EBB0-423D-8921-49725354BD64}" dt="2020-11-02T09:59:58.071" v="46" actId="1076"/>
          <ac:picMkLst>
            <pc:docMk/>
            <pc:sldMk cId="3178587236" sldId="267"/>
            <ac:picMk id="5" creationId="{5BA325C2-5DD6-44C9-933E-286C7A999280}"/>
          </ac:picMkLst>
        </pc:picChg>
      </pc:sldChg>
      <pc:sldChg chg="setBg">
        <pc:chgData name="Lugers, Renee" userId="131b52f4-8f9f-4419-b370-c0924ba6e3e3" providerId="ADAL" clId="{F1AF2E59-EBB0-423D-8921-49725354BD64}" dt="2020-11-02T09:09:28.842" v="0"/>
        <pc:sldMkLst>
          <pc:docMk/>
          <pc:sldMk cId="2261739070" sldId="268"/>
        </pc:sldMkLst>
      </pc:sldChg>
      <pc:sldChg chg="modSp setBg">
        <pc:chgData name="Lugers, Renee" userId="131b52f4-8f9f-4419-b370-c0924ba6e3e3" providerId="ADAL" clId="{F1AF2E59-EBB0-423D-8921-49725354BD64}" dt="2020-11-02T09:11:37.997" v="3"/>
        <pc:sldMkLst>
          <pc:docMk/>
          <pc:sldMk cId="939053924" sldId="269"/>
        </pc:sldMkLst>
        <pc:graphicFrameChg chg="mod">
          <ac:chgData name="Lugers, Renee" userId="131b52f4-8f9f-4419-b370-c0924ba6e3e3" providerId="ADAL" clId="{F1AF2E59-EBB0-423D-8921-49725354BD64}" dt="2020-11-02T09:11:37.997" v="3"/>
          <ac:graphicFrameMkLst>
            <pc:docMk/>
            <pc:sldMk cId="939053924" sldId="269"/>
            <ac:graphicFrameMk id="4" creationId="{DFE8205B-4C0D-4F7E-A9F7-22AEE49E8EC0}"/>
          </ac:graphicFrameMkLst>
        </pc:graphicFrameChg>
      </pc:sldChg>
      <pc:sldMasterChg chg="setBg modSldLayout">
        <pc:chgData name="Lugers, Renee" userId="131b52f4-8f9f-4419-b370-c0924ba6e3e3" providerId="ADAL" clId="{F1AF2E59-EBB0-423D-8921-49725354BD64}" dt="2020-11-02T09:09:28.842" v="0"/>
        <pc:sldMasterMkLst>
          <pc:docMk/>
          <pc:sldMasterMk cId="435939692" sldId="2147483864"/>
        </pc:sldMasterMkLst>
        <pc:sldLayoutChg chg="setBg">
          <pc:chgData name="Lugers, Renee" userId="131b52f4-8f9f-4419-b370-c0924ba6e3e3" providerId="ADAL" clId="{F1AF2E59-EBB0-423D-8921-49725354BD64}" dt="2020-11-02T09:09:28.842" v="0"/>
          <pc:sldLayoutMkLst>
            <pc:docMk/>
            <pc:sldMasterMk cId="435939692" sldId="2147483864"/>
            <pc:sldLayoutMk cId="3354660189" sldId="2147483865"/>
          </pc:sldLayoutMkLst>
        </pc:sldLayoutChg>
        <pc:sldLayoutChg chg="setBg">
          <pc:chgData name="Lugers, Renee" userId="131b52f4-8f9f-4419-b370-c0924ba6e3e3" providerId="ADAL" clId="{F1AF2E59-EBB0-423D-8921-49725354BD64}" dt="2020-11-02T09:09:28.842" v="0"/>
          <pc:sldLayoutMkLst>
            <pc:docMk/>
            <pc:sldMasterMk cId="435939692" sldId="2147483864"/>
            <pc:sldLayoutMk cId="3181794513" sldId="2147483866"/>
          </pc:sldLayoutMkLst>
        </pc:sldLayoutChg>
        <pc:sldLayoutChg chg="setBg">
          <pc:chgData name="Lugers, Renee" userId="131b52f4-8f9f-4419-b370-c0924ba6e3e3" providerId="ADAL" clId="{F1AF2E59-EBB0-423D-8921-49725354BD64}" dt="2020-11-02T09:09:28.842" v="0"/>
          <pc:sldLayoutMkLst>
            <pc:docMk/>
            <pc:sldMasterMk cId="435939692" sldId="2147483864"/>
            <pc:sldLayoutMk cId="410662594" sldId="2147483867"/>
          </pc:sldLayoutMkLst>
        </pc:sldLayoutChg>
        <pc:sldLayoutChg chg="setBg">
          <pc:chgData name="Lugers, Renee" userId="131b52f4-8f9f-4419-b370-c0924ba6e3e3" providerId="ADAL" clId="{F1AF2E59-EBB0-423D-8921-49725354BD64}" dt="2020-11-02T09:09:28.842" v="0"/>
          <pc:sldLayoutMkLst>
            <pc:docMk/>
            <pc:sldMasterMk cId="435939692" sldId="2147483864"/>
            <pc:sldLayoutMk cId="1413777493" sldId="2147483868"/>
          </pc:sldLayoutMkLst>
        </pc:sldLayoutChg>
        <pc:sldLayoutChg chg="setBg">
          <pc:chgData name="Lugers, Renee" userId="131b52f4-8f9f-4419-b370-c0924ba6e3e3" providerId="ADAL" clId="{F1AF2E59-EBB0-423D-8921-49725354BD64}" dt="2020-11-02T09:09:28.842" v="0"/>
          <pc:sldLayoutMkLst>
            <pc:docMk/>
            <pc:sldMasterMk cId="435939692" sldId="2147483864"/>
            <pc:sldLayoutMk cId="2394660460" sldId="2147483869"/>
          </pc:sldLayoutMkLst>
        </pc:sldLayoutChg>
        <pc:sldLayoutChg chg="setBg">
          <pc:chgData name="Lugers, Renee" userId="131b52f4-8f9f-4419-b370-c0924ba6e3e3" providerId="ADAL" clId="{F1AF2E59-EBB0-423D-8921-49725354BD64}" dt="2020-11-02T09:09:28.842" v="0"/>
          <pc:sldLayoutMkLst>
            <pc:docMk/>
            <pc:sldMasterMk cId="435939692" sldId="2147483864"/>
            <pc:sldLayoutMk cId="632046311" sldId="2147483870"/>
          </pc:sldLayoutMkLst>
        </pc:sldLayoutChg>
        <pc:sldLayoutChg chg="setBg">
          <pc:chgData name="Lugers, Renee" userId="131b52f4-8f9f-4419-b370-c0924ba6e3e3" providerId="ADAL" clId="{F1AF2E59-EBB0-423D-8921-49725354BD64}" dt="2020-11-02T09:09:28.842" v="0"/>
          <pc:sldLayoutMkLst>
            <pc:docMk/>
            <pc:sldMasterMk cId="435939692" sldId="2147483864"/>
            <pc:sldLayoutMk cId="2164920806" sldId="2147483871"/>
          </pc:sldLayoutMkLst>
        </pc:sldLayoutChg>
        <pc:sldLayoutChg chg="setBg">
          <pc:chgData name="Lugers, Renee" userId="131b52f4-8f9f-4419-b370-c0924ba6e3e3" providerId="ADAL" clId="{F1AF2E59-EBB0-423D-8921-49725354BD64}" dt="2020-11-02T09:09:28.842" v="0"/>
          <pc:sldLayoutMkLst>
            <pc:docMk/>
            <pc:sldMasterMk cId="435939692" sldId="2147483864"/>
            <pc:sldLayoutMk cId="2075080183" sldId="2147483872"/>
          </pc:sldLayoutMkLst>
        </pc:sldLayoutChg>
        <pc:sldLayoutChg chg="setBg">
          <pc:chgData name="Lugers, Renee" userId="131b52f4-8f9f-4419-b370-c0924ba6e3e3" providerId="ADAL" clId="{F1AF2E59-EBB0-423D-8921-49725354BD64}" dt="2020-11-02T09:09:28.842" v="0"/>
          <pc:sldLayoutMkLst>
            <pc:docMk/>
            <pc:sldMasterMk cId="435939692" sldId="2147483864"/>
            <pc:sldLayoutMk cId="3059410999" sldId="2147483873"/>
          </pc:sldLayoutMkLst>
        </pc:sldLayoutChg>
        <pc:sldLayoutChg chg="setBg">
          <pc:chgData name="Lugers, Renee" userId="131b52f4-8f9f-4419-b370-c0924ba6e3e3" providerId="ADAL" clId="{F1AF2E59-EBB0-423D-8921-49725354BD64}" dt="2020-11-02T09:09:28.842" v="0"/>
          <pc:sldLayoutMkLst>
            <pc:docMk/>
            <pc:sldMasterMk cId="435939692" sldId="2147483864"/>
            <pc:sldLayoutMk cId="2943974522" sldId="2147483874"/>
          </pc:sldLayoutMkLst>
        </pc:sldLayoutChg>
        <pc:sldLayoutChg chg="setBg">
          <pc:chgData name="Lugers, Renee" userId="131b52f4-8f9f-4419-b370-c0924ba6e3e3" providerId="ADAL" clId="{F1AF2E59-EBB0-423D-8921-49725354BD64}" dt="2020-11-02T09:09:28.842" v="0"/>
          <pc:sldLayoutMkLst>
            <pc:docMk/>
            <pc:sldMasterMk cId="435939692" sldId="2147483864"/>
            <pc:sldLayoutMk cId="4197192539" sldId="2147483875"/>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5A9632-4EB0-4862-92FF-00CF01BE2205}" type="doc">
      <dgm:prSet loTypeId="urn:microsoft.com/office/officeart/2018/5/layout/CenteredIconLabelDescriptionList" loCatId="other" qsTypeId="urn:microsoft.com/office/officeart/2005/8/quickstyle/simple5" qsCatId="simple" csTypeId="urn:microsoft.com/office/officeart/2005/8/colors/colorful3" csCatId="colorful" phldr="1"/>
      <dgm:spPr/>
    </dgm:pt>
    <dgm:pt modelId="{5D3F0ED0-2EB6-453D-BE4B-4BBCD8987238}">
      <dgm:prSet phldrT="[Tekst]"/>
      <dgm:spPr/>
      <dgm:t>
        <a:bodyPr rtlCol="0"/>
        <a:lstStyle/>
        <a:p>
          <a:pPr>
            <a:lnSpc>
              <a:spcPct val="100000"/>
            </a:lnSpc>
            <a:defRPr b="1"/>
          </a:pPr>
          <a:r>
            <a:rPr lang="nl-NL" noProof="0" dirty="0"/>
            <a:t>Feedback </a:t>
          </a:r>
        </a:p>
      </dgm:t>
    </dgm:pt>
    <dgm:pt modelId="{D6F3F8CC-AE84-4149-B520-1874B1B79F46}" type="parTrans" cxnId="{DC7A4FA1-590E-402E-B3C9-432D9D9BC84E}">
      <dgm:prSet/>
      <dgm:spPr/>
      <dgm:t>
        <a:bodyPr rtlCol="0"/>
        <a:lstStyle/>
        <a:p>
          <a:pPr rtl="0"/>
          <a:endParaRPr lang="nl-NL" noProof="0"/>
        </a:p>
      </dgm:t>
    </dgm:pt>
    <dgm:pt modelId="{2E2BF50E-B394-4636-BF63-257039995E33}" type="sibTrans" cxnId="{DC7A4FA1-590E-402E-B3C9-432D9D9BC84E}">
      <dgm:prSet/>
      <dgm:spPr/>
      <dgm:t>
        <a:bodyPr rtlCol="0"/>
        <a:lstStyle/>
        <a:p>
          <a:pPr rtl="0"/>
          <a:endParaRPr lang="nl-NL" noProof="0"/>
        </a:p>
      </dgm:t>
    </dgm:pt>
    <dgm:pt modelId="{00C4C7D7-43FB-4C62-B653-0BAA02E17855}">
      <dgm:prSet phldrT="[Tekst]"/>
      <dgm:spPr/>
      <dgm:t>
        <a:bodyPr rtlCol="0"/>
        <a:lstStyle/>
        <a:p>
          <a:pPr>
            <a:lnSpc>
              <a:spcPct val="100000"/>
            </a:lnSpc>
            <a:defRPr b="1"/>
          </a:pPr>
          <a:r>
            <a:rPr lang="nl-NL" noProof="0" dirty="0"/>
            <a:t>Film presentatie </a:t>
          </a:r>
        </a:p>
      </dgm:t>
    </dgm:pt>
    <dgm:pt modelId="{D3913AE7-4A70-4B94-8990-85FA8AA36E6B}" type="parTrans" cxnId="{6013628C-81BE-42D0-96B9-999F0382D570}">
      <dgm:prSet/>
      <dgm:spPr/>
      <dgm:t>
        <a:bodyPr rtlCol="0"/>
        <a:lstStyle/>
        <a:p>
          <a:pPr rtl="0"/>
          <a:endParaRPr lang="nl-NL" noProof="0"/>
        </a:p>
      </dgm:t>
    </dgm:pt>
    <dgm:pt modelId="{26407BAA-24CA-40B6-A34E-07DAAD20ECB5}" type="sibTrans" cxnId="{6013628C-81BE-42D0-96B9-999F0382D570}">
      <dgm:prSet/>
      <dgm:spPr/>
      <dgm:t>
        <a:bodyPr rtlCol="0"/>
        <a:lstStyle/>
        <a:p>
          <a:pPr rtl="0"/>
          <a:endParaRPr lang="nl-NL" noProof="0"/>
        </a:p>
      </dgm:t>
    </dgm:pt>
    <dgm:pt modelId="{BE3AF4B6-F5EC-44DF-9BDC-CB79D95FB3F4}">
      <dgm:prSet phldrT="[Tekst]"/>
      <dgm:spPr/>
      <dgm:t>
        <a:bodyPr rtlCol="0"/>
        <a:lstStyle/>
        <a:p>
          <a:pPr>
            <a:lnSpc>
              <a:spcPct val="100000"/>
            </a:lnSpc>
            <a:defRPr b="1"/>
          </a:pPr>
          <a:r>
            <a:rPr lang="nl-NL" noProof="0" dirty="0"/>
            <a:t>toets</a:t>
          </a:r>
        </a:p>
      </dgm:t>
    </dgm:pt>
    <dgm:pt modelId="{5DC69E6B-E902-4549-ACA2-C87487FCD048}" type="parTrans" cxnId="{8059B95D-5238-487F-9EF9-DC508342BA71}">
      <dgm:prSet/>
      <dgm:spPr/>
      <dgm:t>
        <a:bodyPr rtlCol="0"/>
        <a:lstStyle/>
        <a:p>
          <a:pPr rtl="0"/>
          <a:endParaRPr lang="nl-NL" noProof="0"/>
        </a:p>
      </dgm:t>
    </dgm:pt>
    <dgm:pt modelId="{3B148F1D-FDFC-4CDA-B894-16E41EDC0348}" type="sibTrans" cxnId="{8059B95D-5238-487F-9EF9-DC508342BA71}">
      <dgm:prSet/>
      <dgm:spPr/>
      <dgm:t>
        <a:bodyPr rtlCol="0"/>
        <a:lstStyle/>
        <a:p>
          <a:pPr rtl="0"/>
          <a:endParaRPr lang="nl-NL" noProof="0"/>
        </a:p>
      </dgm:t>
    </dgm:pt>
    <dgm:pt modelId="{5915C826-E378-46CB-BF75-E7507BEA5E4B}">
      <dgm:prSet/>
      <dgm:spPr/>
      <dgm:t>
        <a:bodyPr/>
        <a:lstStyle/>
        <a:p>
          <a:pPr>
            <a:lnSpc>
              <a:spcPct val="100000"/>
            </a:lnSpc>
            <a:defRPr b="1"/>
          </a:pPr>
          <a:endParaRPr lang="nl-NL"/>
        </a:p>
      </dgm:t>
    </dgm:pt>
    <dgm:pt modelId="{93C65AAD-36E6-4280-A29A-47BC1D40521D}" type="parTrans" cxnId="{62B56B78-3277-45AC-BBC5-9635B79FD7B5}">
      <dgm:prSet/>
      <dgm:spPr/>
      <dgm:t>
        <a:bodyPr/>
        <a:lstStyle/>
        <a:p>
          <a:endParaRPr lang="nl-NL"/>
        </a:p>
      </dgm:t>
    </dgm:pt>
    <dgm:pt modelId="{DC86454B-DC05-4743-A1AF-60F6C50E56C9}" type="sibTrans" cxnId="{62B56B78-3277-45AC-BBC5-9635B79FD7B5}">
      <dgm:prSet/>
      <dgm:spPr/>
      <dgm:t>
        <a:bodyPr/>
        <a:lstStyle/>
        <a:p>
          <a:endParaRPr lang="nl-NL"/>
        </a:p>
      </dgm:t>
    </dgm:pt>
    <dgm:pt modelId="{D0C957B2-5E3D-43CD-BED9-D853EBBEF181}">
      <dgm:prSet phldrT="[Tekst]"/>
      <dgm:spPr/>
      <dgm:t>
        <a:bodyPr rtlCol="0"/>
        <a:lstStyle/>
        <a:p>
          <a:pPr>
            <a:lnSpc>
              <a:spcPct val="100000"/>
            </a:lnSpc>
            <a:defRPr b="1"/>
          </a:pPr>
          <a:r>
            <a:rPr lang="nl-NL" noProof="0" dirty="0"/>
            <a:t>Portfolio</a:t>
          </a:r>
        </a:p>
      </dgm:t>
    </dgm:pt>
    <dgm:pt modelId="{8BAE403B-085B-4531-9003-9E1AFE6160D1}" type="parTrans" cxnId="{78C600A9-13A1-4CFC-9A81-38A99585D2AD}">
      <dgm:prSet/>
      <dgm:spPr/>
      <dgm:t>
        <a:bodyPr/>
        <a:lstStyle/>
        <a:p>
          <a:endParaRPr lang="nl-NL"/>
        </a:p>
      </dgm:t>
    </dgm:pt>
    <dgm:pt modelId="{22F603E5-7914-4072-B859-D7F656241910}" type="sibTrans" cxnId="{78C600A9-13A1-4CFC-9A81-38A99585D2AD}">
      <dgm:prSet/>
      <dgm:spPr/>
      <dgm:t>
        <a:bodyPr/>
        <a:lstStyle/>
        <a:p>
          <a:endParaRPr lang="nl-NL"/>
        </a:p>
      </dgm:t>
    </dgm:pt>
    <dgm:pt modelId="{6AF39FF8-47D9-49AA-966D-A83086DA5755}" type="pres">
      <dgm:prSet presAssocID="{D75A9632-4EB0-4862-92FF-00CF01BE2205}" presName="root" presStyleCnt="0">
        <dgm:presLayoutVars>
          <dgm:dir/>
          <dgm:resizeHandles val="exact"/>
        </dgm:presLayoutVars>
      </dgm:prSet>
      <dgm:spPr/>
    </dgm:pt>
    <dgm:pt modelId="{1A9886A8-E9CE-4B39-BCC0-EB70D289E2D9}" type="pres">
      <dgm:prSet presAssocID="{5D3F0ED0-2EB6-453D-BE4B-4BBCD8987238}" presName="compNode" presStyleCnt="0"/>
      <dgm:spPr/>
    </dgm:pt>
    <dgm:pt modelId="{B5457E74-8057-48DE-912E-464E4AAA827D}" type="pres">
      <dgm:prSet presAssocID="{5D3F0ED0-2EB6-453D-BE4B-4BBCD8987238}" presName="iconRect" presStyleLbl="node1" presStyleIdx="0" presStyleCnt="5" custScaleX="206401" custScaleY="241884" custLinFactX="400000" custLinFactY="24684" custLinFactNeighborX="438768"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Videocamera"/>
        </a:ext>
      </dgm:extLst>
    </dgm:pt>
    <dgm:pt modelId="{F5BA0046-C9E0-4EA9-A727-3EEECA3262FE}" type="pres">
      <dgm:prSet presAssocID="{5D3F0ED0-2EB6-453D-BE4B-4BBCD8987238}" presName="iconSpace" presStyleCnt="0"/>
      <dgm:spPr/>
    </dgm:pt>
    <dgm:pt modelId="{60C74A3A-AE69-40BC-BA07-811BAF4B0959}" type="pres">
      <dgm:prSet presAssocID="{5D3F0ED0-2EB6-453D-BE4B-4BBCD8987238}" presName="parTx" presStyleLbl="revTx" presStyleIdx="0" presStyleCnt="10" custLinFactY="200000" custLinFactNeighborX="40631" custLinFactNeighborY="288471">
        <dgm:presLayoutVars>
          <dgm:chMax val="0"/>
          <dgm:chPref val="0"/>
        </dgm:presLayoutVars>
      </dgm:prSet>
      <dgm:spPr/>
    </dgm:pt>
    <dgm:pt modelId="{B16BEA77-D295-4321-A3C4-8CCBCFD6FF30}" type="pres">
      <dgm:prSet presAssocID="{5D3F0ED0-2EB6-453D-BE4B-4BBCD8987238}" presName="txSpace" presStyleCnt="0"/>
      <dgm:spPr/>
    </dgm:pt>
    <dgm:pt modelId="{A4433C94-6E4E-405C-AE9F-26764847360D}" type="pres">
      <dgm:prSet presAssocID="{5D3F0ED0-2EB6-453D-BE4B-4BBCD8987238}" presName="desTx" presStyleLbl="revTx" presStyleIdx="1" presStyleCnt="10">
        <dgm:presLayoutVars/>
      </dgm:prSet>
      <dgm:spPr/>
    </dgm:pt>
    <dgm:pt modelId="{14AD2CE7-CAEC-4600-A27C-91578B9D7744}" type="pres">
      <dgm:prSet presAssocID="{2E2BF50E-B394-4636-BF63-257039995E33}" presName="sibTrans" presStyleCnt="0"/>
      <dgm:spPr/>
    </dgm:pt>
    <dgm:pt modelId="{5AFC9CC7-0A76-429B-BF01-4A38996E81CB}" type="pres">
      <dgm:prSet presAssocID="{D0C957B2-5E3D-43CD-BED9-D853EBBEF181}" presName="compNode" presStyleCnt="0"/>
      <dgm:spPr/>
    </dgm:pt>
    <dgm:pt modelId="{D42B7E35-4537-4689-837A-3CD93173AEEE}" type="pres">
      <dgm:prSet presAssocID="{D0C957B2-5E3D-43CD-BED9-D853EBBEF181}" presName="iconRect" presStyleLbl="node1" presStyleIdx="1" presStyleCnt="5" custScaleX="238333" custScaleY="248950" custLinFactX="-100000" custLinFactY="60028" custLinFactNeighborX="-134578" custLinFactNeighborY="10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irectiekamer"/>
        </a:ext>
      </dgm:extLst>
    </dgm:pt>
    <dgm:pt modelId="{95320D33-631D-4904-9E7B-D6760DE608B3}" type="pres">
      <dgm:prSet presAssocID="{D0C957B2-5E3D-43CD-BED9-D853EBBEF181}" presName="iconSpace" presStyleCnt="0"/>
      <dgm:spPr/>
    </dgm:pt>
    <dgm:pt modelId="{F228911F-AE50-492F-9F35-378E8FF22BA2}" type="pres">
      <dgm:prSet presAssocID="{D0C957B2-5E3D-43CD-BED9-D853EBBEF181}" presName="parTx" presStyleLbl="revTx" presStyleIdx="2" presStyleCnt="10" custLinFactY="200000" custLinFactNeighborX="60407" custLinFactNeighborY="295725">
        <dgm:presLayoutVars>
          <dgm:chMax val="0"/>
          <dgm:chPref val="0"/>
        </dgm:presLayoutVars>
      </dgm:prSet>
      <dgm:spPr/>
    </dgm:pt>
    <dgm:pt modelId="{1C84B10A-1B19-43EA-AA8E-59F9F6E46481}" type="pres">
      <dgm:prSet presAssocID="{D0C957B2-5E3D-43CD-BED9-D853EBBEF181}" presName="txSpace" presStyleCnt="0"/>
      <dgm:spPr/>
    </dgm:pt>
    <dgm:pt modelId="{83AEFD53-C96F-474B-9B16-CDFA213F5380}" type="pres">
      <dgm:prSet presAssocID="{D0C957B2-5E3D-43CD-BED9-D853EBBEF181}" presName="desTx" presStyleLbl="revTx" presStyleIdx="3" presStyleCnt="10">
        <dgm:presLayoutVars/>
      </dgm:prSet>
      <dgm:spPr/>
    </dgm:pt>
    <dgm:pt modelId="{5B77345C-56F5-4981-94C3-8252DE2D875C}" type="pres">
      <dgm:prSet presAssocID="{22F603E5-7914-4072-B859-D7F656241910}" presName="sibTrans" presStyleCnt="0"/>
      <dgm:spPr/>
    </dgm:pt>
    <dgm:pt modelId="{3F609460-4992-4CBB-B1C7-E5A6E57A6421}" type="pres">
      <dgm:prSet presAssocID="{00C4C7D7-43FB-4C62-B653-0BAA02E17855}" presName="compNode" presStyleCnt="0"/>
      <dgm:spPr/>
    </dgm:pt>
    <dgm:pt modelId="{397C89C4-F6D6-47B8-A77B-785B366EEC7E}" type="pres">
      <dgm:prSet presAssocID="{00C4C7D7-43FB-4C62-B653-0BAA02E17855}" presName="iconRect" presStyleLbl="node1" presStyleIdx="2" presStyleCnt="5" custScaleX="178570" custScaleY="216178" custLinFactX="164298" custLinFactY="28607" custLinFactNeighborX="200000"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ilm strip"/>
        </a:ext>
      </dgm:extLst>
    </dgm:pt>
    <dgm:pt modelId="{0EE1BE44-7AB3-4B14-B478-7315198A20B6}" type="pres">
      <dgm:prSet presAssocID="{00C4C7D7-43FB-4C62-B653-0BAA02E17855}" presName="iconSpace" presStyleCnt="0"/>
      <dgm:spPr/>
    </dgm:pt>
    <dgm:pt modelId="{1A23E20E-5A34-4BFA-8F11-557C972039FC}" type="pres">
      <dgm:prSet presAssocID="{00C4C7D7-43FB-4C62-B653-0BAA02E17855}" presName="parTx" presStyleLbl="revTx" presStyleIdx="4" presStyleCnt="10" custLinFactY="214987" custLinFactNeighborX="88281" custLinFactNeighborY="300000">
        <dgm:presLayoutVars>
          <dgm:chMax val="0"/>
          <dgm:chPref val="0"/>
        </dgm:presLayoutVars>
      </dgm:prSet>
      <dgm:spPr/>
    </dgm:pt>
    <dgm:pt modelId="{A6A45D72-A9EE-4BB9-A0B3-57E84FD2ABA8}" type="pres">
      <dgm:prSet presAssocID="{00C4C7D7-43FB-4C62-B653-0BAA02E17855}" presName="txSpace" presStyleCnt="0"/>
      <dgm:spPr/>
    </dgm:pt>
    <dgm:pt modelId="{AFE843AB-8A0E-49AD-B766-A4FB1BDCD12B}" type="pres">
      <dgm:prSet presAssocID="{00C4C7D7-43FB-4C62-B653-0BAA02E17855}" presName="desTx" presStyleLbl="revTx" presStyleIdx="5" presStyleCnt="10">
        <dgm:presLayoutVars/>
      </dgm:prSet>
      <dgm:spPr/>
    </dgm:pt>
    <dgm:pt modelId="{46092687-FE99-4BF6-9093-A45C040C3771}" type="pres">
      <dgm:prSet presAssocID="{26407BAA-24CA-40B6-A34E-07DAAD20ECB5}" presName="sibTrans" presStyleCnt="0"/>
      <dgm:spPr/>
    </dgm:pt>
    <dgm:pt modelId="{99FEDC25-20D6-4704-AA08-797FC3E41B03}" type="pres">
      <dgm:prSet presAssocID="{5915C826-E378-46CB-BF75-E7507BEA5E4B}" presName="compNode" presStyleCnt="0"/>
      <dgm:spPr/>
    </dgm:pt>
    <dgm:pt modelId="{497E22A2-DC58-43C7-8C5D-F0A02C92BC37}" type="pres">
      <dgm:prSet presAssocID="{5915C826-E378-46CB-BF75-E7507BEA5E4B}" presName="iconRect" presStyleLbl="node1" presStyleIdx="3" presStyleCnt="5" custScaleX="222906" custScaleY="267245" custLinFactX="117481" custLinFactY="7406" custLinFactNeighborX="200000" custLinFactNeighborY="10000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ocument"/>
        </a:ext>
      </dgm:extLst>
    </dgm:pt>
    <dgm:pt modelId="{4E7E6FE3-F35D-42D4-A0AF-F57A4B3D78E1}" type="pres">
      <dgm:prSet presAssocID="{5915C826-E378-46CB-BF75-E7507BEA5E4B}" presName="iconSpace" presStyleCnt="0"/>
      <dgm:spPr/>
    </dgm:pt>
    <dgm:pt modelId="{257CB5DC-29F4-4387-9AEC-E09AEABE0C24}" type="pres">
      <dgm:prSet presAssocID="{5915C826-E378-46CB-BF75-E7507BEA5E4B}" presName="parTx" presStyleLbl="revTx" presStyleIdx="6" presStyleCnt="10">
        <dgm:presLayoutVars>
          <dgm:chMax val="0"/>
          <dgm:chPref val="0"/>
        </dgm:presLayoutVars>
      </dgm:prSet>
      <dgm:spPr/>
    </dgm:pt>
    <dgm:pt modelId="{BDCE7638-C781-4324-814A-CC2F0FF08731}" type="pres">
      <dgm:prSet presAssocID="{5915C826-E378-46CB-BF75-E7507BEA5E4B}" presName="txSpace" presStyleCnt="0"/>
      <dgm:spPr/>
    </dgm:pt>
    <dgm:pt modelId="{CA2D1389-9E4E-4071-83AF-15EB3769E426}" type="pres">
      <dgm:prSet presAssocID="{5915C826-E378-46CB-BF75-E7507BEA5E4B}" presName="desTx" presStyleLbl="revTx" presStyleIdx="7" presStyleCnt="10">
        <dgm:presLayoutVars/>
      </dgm:prSet>
      <dgm:spPr/>
    </dgm:pt>
    <dgm:pt modelId="{9D529AC1-81E6-42C6-A3C9-EAF5DB8D1F51}" type="pres">
      <dgm:prSet presAssocID="{DC86454B-DC05-4743-A1AF-60F6C50E56C9}" presName="sibTrans" presStyleCnt="0"/>
      <dgm:spPr/>
    </dgm:pt>
    <dgm:pt modelId="{47454782-8EC5-4796-84D1-C306379E4F5F}" type="pres">
      <dgm:prSet presAssocID="{BE3AF4B6-F5EC-44DF-9BDC-CB79D95FB3F4}" presName="compNode" presStyleCnt="0"/>
      <dgm:spPr/>
    </dgm:pt>
    <dgm:pt modelId="{931DD085-43D8-4282-AAE3-2630C80E65B4}" type="pres">
      <dgm:prSet presAssocID="{BE3AF4B6-F5EC-44DF-9BDC-CB79D95FB3F4}" presName="iconRect" presStyleLbl="node1" presStyleIdx="4" presStyleCnt="5" custScaleX="264147" custScaleY="340122" custLinFactX="-400000" custLinFactNeighborX="-434551" custLinFactNeighborY="7913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Adresboek"/>
        </a:ext>
      </dgm:extLst>
    </dgm:pt>
    <dgm:pt modelId="{5C11D894-211D-4A81-82BB-48A3DE65E4B4}" type="pres">
      <dgm:prSet presAssocID="{BE3AF4B6-F5EC-44DF-9BDC-CB79D95FB3F4}" presName="iconSpace" presStyleCnt="0"/>
      <dgm:spPr/>
    </dgm:pt>
    <dgm:pt modelId="{D49FDA3F-E96A-48EC-8DA1-56251192BFED}" type="pres">
      <dgm:prSet presAssocID="{BE3AF4B6-F5EC-44DF-9BDC-CB79D95FB3F4}" presName="parTx" presStyleLbl="revTx" presStyleIdx="8" presStyleCnt="10" custLinFactY="200000" custLinFactNeighborX="-8596" custLinFactNeighborY="240930">
        <dgm:presLayoutVars>
          <dgm:chMax val="0"/>
          <dgm:chPref val="0"/>
        </dgm:presLayoutVars>
      </dgm:prSet>
      <dgm:spPr/>
    </dgm:pt>
    <dgm:pt modelId="{346ADC37-0161-417C-809F-2EC740475CFA}" type="pres">
      <dgm:prSet presAssocID="{BE3AF4B6-F5EC-44DF-9BDC-CB79D95FB3F4}" presName="txSpace" presStyleCnt="0"/>
      <dgm:spPr/>
    </dgm:pt>
    <dgm:pt modelId="{AD62B4A4-872C-4759-A4CF-C368039ADF17}" type="pres">
      <dgm:prSet presAssocID="{BE3AF4B6-F5EC-44DF-9BDC-CB79D95FB3F4}" presName="desTx" presStyleLbl="revTx" presStyleIdx="9" presStyleCnt="10">
        <dgm:presLayoutVars/>
      </dgm:prSet>
      <dgm:spPr/>
    </dgm:pt>
  </dgm:ptLst>
  <dgm:cxnLst>
    <dgm:cxn modelId="{3B751329-5D6B-4D53-A2B1-EEE305A5F49D}" type="presOf" srcId="{5D3F0ED0-2EB6-453D-BE4B-4BBCD8987238}" destId="{60C74A3A-AE69-40BC-BA07-811BAF4B0959}" srcOrd="0" destOrd="0" presId="urn:microsoft.com/office/officeart/2018/5/layout/CenteredIconLabelDescriptionList"/>
    <dgm:cxn modelId="{A2F34D30-B96A-485A-B666-891FA01F0D61}" type="presOf" srcId="{D0C957B2-5E3D-43CD-BED9-D853EBBEF181}" destId="{F228911F-AE50-492F-9F35-378E8FF22BA2}" srcOrd="0" destOrd="0" presId="urn:microsoft.com/office/officeart/2018/5/layout/CenteredIconLabelDescriptionList"/>
    <dgm:cxn modelId="{1CE0AB3E-B3AE-4D27-8E26-1A6F5EF41988}" type="presOf" srcId="{00C4C7D7-43FB-4C62-B653-0BAA02E17855}" destId="{1A23E20E-5A34-4BFA-8F11-557C972039FC}" srcOrd="0" destOrd="0" presId="urn:microsoft.com/office/officeart/2018/5/layout/CenteredIconLabelDescriptionList"/>
    <dgm:cxn modelId="{8059B95D-5238-487F-9EF9-DC508342BA71}" srcId="{D75A9632-4EB0-4862-92FF-00CF01BE2205}" destId="{BE3AF4B6-F5EC-44DF-9BDC-CB79D95FB3F4}" srcOrd="4" destOrd="0" parTransId="{5DC69E6B-E902-4549-ACA2-C87487FCD048}" sibTransId="{3B148F1D-FDFC-4CDA-B894-16E41EDC0348}"/>
    <dgm:cxn modelId="{62B56B78-3277-45AC-BBC5-9635B79FD7B5}" srcId="{D75A9632-4EB0-4862-92FF-00CF01BE2205}" destId="{5915C826-E378-46CB-BF75-E7507BEA5E4B}" srcOrd="3" destOrd="0" parTransId="{93C65AAD-36E6-4280-A29A-47BC1D40521D}" sibTransId="{DC86454B-DC05-4743-A1AF-60F6C50E56C9}"/>
    <dgm:cxn modelId="{6013628C-81BE-42D0-96B9-999F0382D570}" srcId="{D75A9632-4EB0-4862-92FF-00CF01BE2205}" destId="{00C4C7D7-43FB-4C62-B653-0BAA02E17855}" srcOrd="2" destOrd="0" parTransId="{D3913AE7-4A70-4B94-8990-85FA8AA36E6B}" sibTransId="{26407BAA-24CA-40B6-A34E-07DAAD20ECB5}"/>
    <dgm:cxn modelId="{BFFBA997-0302-4383-B5B5-19CCCD1D13B6}" type="presOf" srcId="{5915C826-E378-46CB-BF75-E7507BEA5E4B}" destId="{257CB5DC-29F4-4387-9AEC-E09AEABE0C24}" srcOrd="0" destOrd="0" presId="urn:microsoft.com/office/officeart/2018/5/layout/CenteredIconLabelDescriptionList"/>
    <dgm:cxn modelId="{DC7A4FA1-590E-402E-B3C9-432D9D9BC84E}" srcId="{D75A9632-4EB0-4862-92FF-00CF01BE2205}" destId="{5D3F0ED0-2EB6-453D-BE4B-4BBCD8987238}" srcOrd="0" destOrd="0" parTransId="{D6F3F8CC-AE84-4149-B520-1874B1B79F46}" sibTransId="{2E2BF50E-B394-4636-BF63-257039995E33}"/>
    <dgm:cxn modelId="{78C600A9-13A1-4CFC-9A81-38A99585D2AD}" srcId="{D75A9632-4EB0-4862-92FF-00CF01BE2205}" destId="{D0C957B2-5E3D-43CD-BED9-D853EBBEF181}" srcOrd="1" destOrd="0" parTransId="{8BAE403B-085B-4531-9003-9E1AFE6160D1}" sibTransId="{22F603E5-7914-4072-B859-D7F656241910}"/>
    <dgm:cxn modelId="{340B9FEC-21F3-4D59-8938-6F9406A0B3EE}" type="presOf" srcId="{BE3AF4B6-F5EC-44DF-9BDC-CB79D95FB3F4}" destId="{D49FDA3F-E96A-48EC-8DA1-56251192BFED}" srcOrd="0" destOrd="0" presId="urn:microsoft.com/office/officeart/2018/5/layout/CenteredIconLabelDescriptionList"/>
    <dgm:cxn modelId="{8E0A6FFA-6594-4D6B-BA84-AD7817201E33}" type="presOf" srcId="{D75A9632-4EB0-4862-92FF-00CF01BE2205}" destId="{6AF39FF8-47D9-49AA-966D-A83086DA5755}" srcOrd="0" destOrd="0" presId="urn:microsoft.com/office/officeart/2018/5/layout/CenteredIconLabelDescriptionList"/>
    <dgm:cxn modelId="{BA8E0AE4-9FF1-4BC1-9159-CD3879F07984}" type="presParOf" srcId="{6AF39FF8-47D9-49AA-966D-A83086DA5755}" destId="{1A9886A8-E9CE-4B39-BCC0-EB70D289E2D9}" srcOrd="0" destOrd="0" presId="urn:microsoft.com/office/officeart/2018/5/layout/CenteredIconLabelDescriptionList"/>
    <dgm:cxn modelId="{34512F5F-229F-4C0C-AD09-7EE26CF40FF5}" type="presParOf" srcId="{1A9886A8-E9CE-4B39-BCC0-EB70D289E2D9}" destId="{B5457E74-8057-48DE-912E-464E4AAA827D}" srcOrd="0" destOrd="0" presId="urn:microsoft.com/office/officeart/2018/5/layout/CenteredIconLabelDescriptionList"/>
    <dgm:cxn modelId="{52273ECB-9D24-4425-9A17-088934FAB97E}" type="presParOf" srcId="{1A9886A8-E9CE-4B39-BCC0-EB70D289E2D9}" destId="{F5BA0046-C9E0-4EA9-A727-3EEECA3262FE}" srcOrd="1" destOrd="0" presId="urn:microsoft.com/office/officeart/2018/5/layout/CenteredIconLabelDescriptionList"/>
    <dgm:cxn modelId="{6BBEF8FE-AF79-4643-BDEA-3DB3D1AB96DA}" type="presParOf" srcId="{1A9886A8-E9CE-4B39-BCC0-EB70D289E2D9}" destId="{60C74A3A-AE69-40BC-BA07-811BAF4B0959}" srcOrd="2" destOrd="0" presId="urn:microsoft.com/office/officeart/2018/5/layout/CenteredIconLabelDescriptionList"/>
    <dgm:cxn modelId="{9501C685-0384-4812-91D4-045B2B2FCEB0}" type="presParOf" srcId="{1A9886A8-E9CE-4B39-BCC0-EB70D289E2D9}" destId="{B16BEA77-D295-4321-A3C4-8CCBCFD6FF30}" srcOrd="3" destOrd="0" presId="urn:microsoft.com/office/officeart/2018/5/layout/CenteredIconLabelDescriptionList"/>
    <dgm:cxn modelId="{9669C4D3-0F90-4133-8BBB-47CCF9AD0C0D}" type="presParOf" srcId="{1A9886A8-E9CE-4B39-BCC0-EB70D289E2D9}" destId="{A4433C94-6E4E-405C-AE9F-26764847360D}" srcOrd="4" destOrd="0" presId="urn:microsoft.com/office/officeart/2018/5/layout/CenteredIconLabelDescriptionList"/>
    <dgm:cxn modelId="{FC31964D-58F1-4E96-BC1A-8D79A264BC6E}" type="presParOf" srcId="{6AF39FF8-47D9-49AA-966D-A83086DA5755}" destId="{14AD2CE7-CAEC-4600-A27C-91578B9D7744}" srcOrd="1" destOrd="0" presId="urn:microsoft.com/office/officeart/2018/5/layout/CenteredIconLabelDescriptionList"/>
    <dgm:cxn modelId="{8AAFE713-2211-45E8-B81A-0189BD536B07}" type="presParOf" srcId="{6AF39FF8-47D9-49AA-966D-A83086DA5755}" destId="{5AFC9CC7-0A76-429B-BF01-4A38996E81CB}" srcOrd="2" destOrd="0" presId="urn:microsoft.com/office/officeart/2018/5/layout/CenteredIconLabelDescriptionList"/>
    <dgm:cxn modelId="{42B1ED06-38AF-490B-8310-DAC02538768F}" type="presParOf" srcId="{5AFC9CC7-0A76-429B-BF01-4A38996E81CB}" destId="{D42B7E35-4537-4689-837A-3CD93173AEEE}" srcOrd="0" destOrd="0" presId="urn:microsoft.com/office/officeart/2018/5/layout/CenteredIconLabelDescriptionList"/>
    <dgm:cxn modelId="{963E85EB-2843-4D7E-8F38-A67747C01E39}" type="presParOf" srcId="{5AFC9CC7-0A76-429B-BF01-4A38996E81CB}" destId="{95320D33-631D-4904-9E7B-D6760DE608B3}" srcOrd="1" destOrd="0" presId="urn:microsoft.com/office/officeart/2018/5/layout/CenteredIconLabelDescriptionList"/>
    <dgm:cxn modelId="{831116CF-6F57-49D3-949A-6EC835F29A0B}" type="presParOf" srcId="{5AFC9CC7-0A76-429B-BF01-4A38996E81CB}" destId="{F228911F-AE50-492F-9F35-378E8FF22BA2}" srcOrd="2" destOrd="0" presId="urn:microsoft.com/office/officeart/2018/5/layout/CenteredIconLabelDescriptionList"/>
    <dgm:cxn modelId="{90C73A33-D9F4-43E1-8FEF-36CAA3233DBD}" type="presParOf" srcId="{5AFC9CC7-0A76-429B-BF01-4A38996E81CB}" destId="{1C84B10A-1B19-43EA-AA8E-59F9F6E46481}" srcOrd="3" destOrd="0" presId="urn:microsoft.com/office/officeart/2018/5/layout/CenteredIconLabelDescriptionList"/>
    <dgm:cxn modelId="{01C3219F-7EDD-44AB-97ED-B6513FA0F98D}" type="presParOf" srcId="{5AFC9CC7-0A76-429B-BF01-4A38996E81CB}" destId="{83AEFD53-C96F-474B-9B16-CDFA213F5380}" srcOrd="4" destOrd="0" presId="urn:microsoft.com/office/officeart/2018/5/layout/CenteredIconLabelDescriptionList"/>
    <dgm:cxn modelId="{051B76E7-F007-40C9-A39D-10E328383EEE}" type="presParOf" srcId="{6AF39FF8-47D9-49AA-966D-A83086DA5755}" destId="{5B77345C-56F5-4981-94C3-8252DE2D875C}" srcOrd="3" destOrd="0" presId="urn:microsoft.com/office/officeart/2018/5/layout/CenteredIconLabelDescriptionList"/>
    <dgm:cxn modelId="{2CF87F4F-AC5E-4F1D-B7F1-71F3F6BC33AA}" type="presParOf" srcId="{6AF39FF8-47D9-49AA-966D-A83086DA5755}" destId="{3F609460-4992-4CBB-B1C7-E5A6E57A6421}" srcOrd="4" destOrd="0" presId="urn:microsoft.com/office/officeart/2018/5/layout/CenteredIconLabelDescriptionList"/>
    <dgm:cxn modelId="{15FA4408-78FC-4036-8214-2AE532C4668B}" type="presParOf" srcId="{3F609460-4992-4CBB-B1C7-E5A6E57A6421}" destId="{397C89C4-F6D6-47B8-A77B-785B366EEC7E}" srcOrd="0" destOrd="0" presId="urn:microsoft.com/office/officeart/2018/5/layout/CenteredIconLabelDescriptionList"/>
    <dgm:cxn modelId="{E65D71C0-66F5-4FE4-9E18-A9A828F7049B}" type="presParOf" srcId="{3F609460-4992-4CBB-B1C7-E5A6E57A6421}" destId="{0EE1BE44-7AB3-4B14-B478-7315198A20B6}" srcOrd="1" destOrd="0" presId="urn:microsoft.com/office/officeart/2018/5/layout/CenteredIconLabelDescriptionList"/>
    <dgm:cxn modelId="{921CC930-BF61-4A85-BBF5-8C01AA9CC933}" type="presParOf" srcId="{3F609460-4992-4CBB-B1C7-E5A6E57A6421}" destId="{1A23E20E-5A34-4BFA-8F11-557C972039FC}" srcOrd="2" destOrd="0" presId="urn:microsoft.com/office/officeart/2018/5/layout/CenteredIconLabelDescriptionList"/>
    <dgm:cxn modelId="{977237C8-6A4A-48AD-B109-1B9FF14F328C}" type="presParOf" srcId="{3F609460-4992-4CBB-B1C7-E5A6E57A6421}" destId="{A6A45D72-A9EE-4BB9-A0B3-57E84FD2ABA8}" srcOrd="3" destOrd="0" presId="urn:microsoft.com/office/officeart/2018/5/layout/CenteredIconLabelDescriptionList"/>
    <dgm:cxn modelId="{50C6BC72-2BC7-4795-B8B6-07A2CDD31920}" type="presParOf" srcId="{3F609460-4992-4CBB-B1C7-E5A6E57A6421}" destId="{AFE843AB-8A0E-49AD-B766-A4FB1BDCD12B}" srcOrd="4" destOrd="0" presId="urn:microsoft.com/office/officeart/2018/5/layout/CenteredIconLabelDescriptionList"/>
    <dgm:cxn modelId="{DBFD828B-3A99-4E63-A27C-20FBF1479BDD}" type="presParOf" srcId="{6AF39FF8-47D9-49AA-966D-A83086DA5755}" destId="{46092687-FE99-4BF6-9093-A45C040C3771}" srcOrd="5" destOrd="0" presId="urn:microsoft.com/office/officeart/2018/5/layout/CenteredIconLabelDescriptionList"/>
    <dgm:cxn modelId="{C0249656-DD24-4DCF-91EF-CDA5A24F5229}" type="presParOf" srcId="{6AF39FF8-47D9-49AA-966D-A83086DA5755}" destId="{99FEDC25-20D6-4704-AA08-797FC3E41B03}" srcOrd="6" destOrd="0" presId="urn:microsoft.com/office/officeart/2018/5/layout/CenteredIconLabelDescriptionList"/>
    <dgm:cxn modelId="{8739E7D4-1E86-4BA2-8518-83E6054EF38F}" type="presParOf" srcId="{99FEDC25-20D6-4704-AA08-797FC3E41B03}" destId="{497E22A2-DC58-43C7-8C5D-F0A02C92BC37}" srcOrd="0" destOrd="0" presId="urn:microsoft.com/office/officeart/2018/5/layout/CenteredIconLabelDescriptionList"/>
    <dgm:cxn modelId="{BE61B3C6-7A92-4F6C-BD7F-01C6FB52FDEA}" type="presParOf" srcId="{99FEDC25-20D6-4704-AA08-797FC3E41B03}" destId="{4E7E6FE3-F35D-42D4-A0AF-F57A4B3D78E1}" srcOrd="1" destOrd="0" presId="urn:microsoft.com/office/officeart/2018/5/layout/CenteredIconLabelDescriptionList"/>
    <dgm:cxn modelId="{30A01C73-855C-4759-A444-CDF44682EA32}" type="presParOf" srcId="{99FEDC25-20D6-4704-AA08-797FC3E41B03}" destId="{257CB5DC-29F4-4387-9AEC-E09AEABE0C24}" srcOrd="2" destOrd="0" presId="urn:microsoft.com/office/officeart/2018/5/layout/CenteredIconLabelDescriptionList"/>
    <dgm:cxn modelId="{0E7C5CE8-FDEE-4F6B-A921-80F1DF20E72F}" type="presParOf" srcId="{99FEDC25-20D6-4704-AA08-797FC3E41B03}" destId="{BDCE7638-C781-4324-814A-CC2F0FF08731}" srcOrd="3" destOrd="0" presId="urn:microsoft.com/office/officeart/2018/5/layout/CenteredIconLabelDescriptionList"/>
    <dgm:cxn modelId="{E31AA801-93FE-4C17-BC2D-730E2DC33676}" type="presParOf" srcId="{99FEDC25-20D6-4704-AA08-797FC3E41B03}" destId="{CA2D1389-9E4E-4071-83AF-15EB3769E426}" srcOrd="4" destOrd="0" presId="urn:microsoft.com/office/officeart/2018/5/layout/CenteredIconLabelDescriptionList"/>
    <dgm:cxn modelId="{9D14D813-C756-4887-9226-587276800F71}" type="presParOf" srcId="{6AF39FF8-47D9-49AA-966D-A83086DA5755}" destId="{9D529AC1-81E6-42C6-A3C9-EAF5DB8D1F51}" srcOrd="7" destOrd="0" presId="urn:microsoft.com/office/officeart/2018/5/layout/CenteredIconLabelDescriptionList"/>
    <dgm:cxn modelId="{801C32C0-E334-4CAA-992E-A822EA065C61}" type="presParOf" srcId="{6AF39FF8-47D9-49AA-966D-A83086DA5755}" destId="{47454782-8EC5-4796-84D1-C306379E4F5F}" srcOrd="8" destOrd="0" presId="urn:microsoft.com/office/officeart/2018/5/layout/CenteredIconLabelDescriptionList"/>
    <dgm:cxn modelId="{FBFCCEAB-39E9-470C-8251-2E6FF9675C23}" type="presParOf" srcId="{47454782-8EC5-4796-84D1-C306379E4F5F}" destId="{931DD085-43D8-4282-AAE3-2630C80E65B4}" srcOrd="0" destOrd="0" presId="urn:microsoft.com/office/officeart/2018/5/layout/CenteredIconLabelDescriptionList"/>
    <dgm:cxn modelId="{26559979-2AEE-4C6C-BBD0-6877ABE83C3E}" type="presParOf" srcId="{47454782-8EC5-4796-84D1-C306379E4F5F}" destId="{5C11D894-211D-4A81-82BB-48A3DE65E4B4}" srcOrd="1" destOrd="0" presId="urn:microsoft.com/office/officeart/2018/5/layout/CenteredIconLabelDescriptionList"/>
    <dgm:cxn modelId="{CBC1F007-7CD3-444C-8B1B-5584F3D038CD}" type="presParOf" srcId="{47454782-8EC5-4796-84D1-C306379E4F5F}" destId="{D49FDA3F-E96A-48EC-8DA1-56251192BFED}" srcOrd="2" destOrd="0" presId="urn:microsoft.com/office/officeart/2018/5/layout/CenteredIconLabelDescriptionList"/>
    <dgm:cxn modelId="{64DAC973-9D29-408B-A248-3BF14119B3C9}" type="presParOf" srcId="{47454782-8EC5-4796-84D1-C306379E4F5F}" destId="{346ADC37-0161-417C-809F-2EC740475CFA}" srcOrd="3" destOrd="0" presId="urn:microsoft.com/office/officeart/2018/5/layout/CenteredIconLabelDescriptionList"/>
    <dgm:cxn modelId="{B37B4D39-C895-4ECD-9D29-3978AA828BC1}" type="presParOf" srcId="{47454782-8EC5-4796-84D1-C306379E4F5F}" destId="{AD62B4A4-872C-4759-A4CF-C368039ADF17}" srcOrd="4" destOrd="0" presId="urn:microsoft.com/office/officeart/2018/5/layout/CenteredIconLabelDescription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0FB2EE-4143-43D1-817A-9730FE873531}" type="doc">
      <dgm:prSet loTypeId="urn:microsoft.com/office/officeart/2005/8/layout/bProcess4" loCatId="process" qsTypeId="urn:microsoft.com/office/officeart/2005/8/quickstyle/simple5" qsCatId="simple" csTypeId="urn:microsoft.com/office/officeart/2005/8/colors/colorful2" csCatId="colorful" phldr="1"/>
      <dgm:spPr/>
      <dgm:t>
        <a:bodyPr rtlCol="0"/>
        <a:lstStyle/>
        <a:p>
          <a:pPr rtl="0"/>
          <a:endParaRPr lang="en-US"/>
        </a:p>
      </dgm:t>
    </dgm:pt>
    <dgm:pt modelId="{1A066BF7-810B-498E-9B71-4BE604C35145}">
      <dgm:prSet phldrT="[Tekst]"/>
      <dgm:spPr>
        <a:solidFill>
          <a:schemeClr val="accent1">
            <a:lumMod val="50000"/>
          </a:schemeClr>
        </a:solidFill>
      </dgm:spPr>
      <dgm:t>
        <a:bodyPr rtlCol="0"/>
        <a:lstStyle/>
        <a:p>
          <a:pPr rtl="0"/>
          <a:r>
            <a:rPr lang="en-US" dirty="0" err="1">
              <a:solidFill>
                <a:schemeClr val="bg1"/>
              </a:solidFill>
            </a:rPr>
            <a:t>Maandag</a:t>
          </a:r>
          <a:endParaRPr lang="en-US" dirty="0">
            <a:solidFill>
              <a:schemeClr val="bg1"/>
            </a:solidFill>
          </a:endParaRPr>
        </a:p>
        <a:p>
          <a:pPr rtl="0"/>
          <a:r>
            <a:rPr lang="en-US" dirty="0">
              <a:solidFill>
                <a:schemeClr val="bg1"/>
              </a:solidFill>
            </a:rPr>
            <a:t>9-11-2020</a:t>
          </a:r>
        </a:p>
      </dgm:t>
    </dgm:pt>
    <dgm:pt modelId="{551E2BC4-322B-4917-80F0-6F289DD131BD}" type="parTrans" cxnId="{87998FD1-A301-4733-9331-1795CC56534D}">
      <dgm:prSet/>
      <dgm:spPr/>
      <dgm:t>
        <a:bodyPr rtlCol="0"/>
        <a:lstStyle/>
        <a:p>
          <a:pPr rtl="0"/>
          <a:endParaRPr lang="en-US">
            <a:solidFill>
              <a:schemeClr val="tx1"/>
            </a:solidFill>
          </a:endParaRPr>
        </a:p>
      </dgm:t>
    </dgm:pt>
    <dgm:pt modelId="{BCD89840-710B-41CC-80E1-A699FA6BF644}" type="sibTrans" cxnId="{87998FD1-A301-4733-9331-1795CC56534D}">
      <dgm:prSet/>
      <dgm:spPr>
        <a:solidFill>
          <a:schemeClr val="accent1">
            <a:lumMod val="50000"/>
          </a:schemeClr>
        </a:solidFill>
      </dgm:spPr>
      <dgm:t>
        <a:bodyPr rtlCol="0"/>
        <a:lstStyle/>
        <a:p>
          <a:pPr rtl="0"/>
          <a:endParaRPr lang="en-US">
            <a:solidFill>
              <a:schemeClr val="tx1"/>
            </a:solidFill>
          </a:endParaRPr>
        </a:p>
      </dgm:t>
    </dgm:pt>
    <dgm:pt modelId="{9252A2D7-ECD4-458F-B2BB-B6333EF341C4}">
      <dgm:prSet phldrT="[Tekst]"/>
      <dgm:spPr>
        <a:solidFill>
          <a:schemeClr val="accent1">
            <a:lumMod val="50000"/>
          </a:schemeClr>
        </a:solidFill>
      </dgm:spPr>
      <dgm:t>
        <a:bodyPr rtlCol="0"/>
        <a:lstStyle/>
        <a:p>
          <a:pPr rtl="0"/>
          <a:r>
            <a:rPr lang="en-US" dirty="0">
              <a:solidFill>
                <a:schemeClr val="bg1"/>
              </a:solidFill>
            </a:rPr>
            <a:t>Project + BWK</a:t>
          </a:r>
        </a:p>
      </dgm:t>
    </dgm:pt>
    <dgm:pt modelId="{311917B2-9CA5-4AEA-A561-283F36BA9267}" type="parTrans" cxnId="{0A72A02A-BAE1-48AC-B158-111E2F363615}">
      <dgm:prSet/>
      <dgm:spPr/>
      <dgm:t>
        <a:bodyPr rtlCol="0"/>
        <a:lstStyle/>
        <a:p>
          <a:pPr rtl="0"/>
          <a:endParaRPr lang="en-US">
            <a:solidFill>
              <a:schemeClr val="tx1"/>
            </a:solidFill>
          </a:endParaRPr>
        </a:p>
      </dgm:t>
    </dgm:pt>
    <dgm:pt modelId="{61B195D9-EB3C-4802-A6AB-664066A6DE01}" type="sibTrans" cxnId="{0A72A02A-BAE1-48AC-B158-111E2F363615}">
      <dgm:prSet/>
      <dgm:spPr>
        <a:solidFill>
          <a:schemeClr val="tx1">
            <a:lumMod val="75000"/>
            <a:lumOff val="25000"/>
          </a:schemeClr>
        </a:solidFill>
      </dgm:spPr>
      <dgm:t>
        <a:bodyPr rtlCol="0"/>
        <a:lstStyle/>
        <a:p>
          <a:pPr rtl="0"/>
          <a:endParaRPr lang="en-US">
            <a:solidFill>
              <a:schemeClr val="tx1"/>
            </a:solidFill>
          </a:endParaRPr>
        </a:p>
      </dgm:t>
    </dgm:pt>
    <dgm:pt modelId="{E577C89B-FE67-4FD5-B67B-A9D2B5CF35FB}">
      <dgm:prSet phldrT="[Tekst]"/>
      <dgm:spPr>
        <a:solidFill>
          <a:schemeClr val="accent1">
            <a:lumMod val="50000"/>
          </a:schemeClr>
        </a:solidFill>
      </dgm:spPr>
      <dgm:t>
        <a:bodyPr rtlCol="0"/>
        <a:lstStyle/>
        <a:p>
          <a:pPr rtl="0"/>
          <a:r>
            <a:rPr lang="en-US" dirty="0">
              <a:solidFill>
                <a:schemeClr val="bg1"/>
              </a:solidFill>
            </a:rPr>
            <a:t>Feedback</a:t>
          </a:r>
        </a:p>
        <a:p>
          <a:pPr rtl="0"/>
          <a:r>
            <a:rPr lang="en-US" dirty="0" err="1">
              <a:solidFill>
                <a:schemeClr val="bg1"/>
              </a:solidFill>
            </a:rPr>
            <a:t>Presentatie</a:t>
          </a:r>
          <a:r>
            <a:rPr lang="en-US" dirty="0">
              <a:solidFill>
                <a:schemeClr val="bg1"/>
              </a:solidFill>
            </a:rPr>
            <a:t> project</a:t>
          </a:r>
        </a:p>
      </dgm:t>
    </dgm:pt>
    <dgm:pt modelId="{C1215F53-183B-4576-9940-C093E9334C1D}" type="parTrans" cxnId="{1EF02D92-F5CE-4D6F-8A0D-BEE4E9168B61}">
      <dgm:prSet/>
      <dgm:spPr/>
      <dgm:t>
        <a:bodyPr rtlCol="0"/>
        <a:lstStyle/>
        <a:p>
          <a:pPr rtl="0"/>
          <a:endParaRPr lang="en-US">
            <a:solidFill>
              <a:schemeClr val="tx1"/>
            </a:solidFill>
          </a:endParaRPr>
        </a:p>
      </dgm:t>
    </dgm:pt>
    <dgm:pt modelId="{895F126D-CBF0-4835-ACDB-7CA05B5379BC}" type="sibTrans" cxnId="{1EF02D92-F5CE-4D6F-8A0D-BEE4E9168B61}">
      <dgm:prSet/>
      <dgm:spPr>
        <a:solidFill>
          <a:schemeClr val="accent1">
            <a:lumMod val="50000"/>
          </a:schemeClr>
        </a:solidFill>
      </dgm:spPr>
      <dgm:t>
        <a:bodyPr rtlCol="0"/>
        <a:lstStyle/>
        <a:p>
          <a:pPr rtl="0"/>
          <a:endParaRPr lang="en-US">
            <a:solidFill>
              <a:schemeClr val="tx1"/>
            </a:solidFill>
          </a:endParaRPr>
        </a:p>
      </dgm:t>
    </dgm:pt>
    <dgm:pt modelId="{7DB892B2-0E0D-420C-B451-7722D28313F7}">
      <dgm:prSet phldrT="[Tekst]"/>
      <dgm:spPr>
        <a:solidFill>
          <a:schemeClr val="accent1">
            <a:lumMod val="50000"/>
          </a:schemeClr>
        </a:solidFill>
      </dgm:spPr>
      <dgm:t>
        <a:bodyPr rtlCol="0"/>
        <a:lstStyle/>
        <a:p>
          <a:pPr rtl="0"/>
          <a:r>
            <a:rPr lang="en-US" dirty="0" err="1">
              <a:solidFill>
                <a:schemeClr val="bg1"/>
              </a:solidFill>
            </a:rPr>
            <a:t>Donderdag</a:t>
          </a:r>
          <a:r>
            <a:rPr lang="en-US" dirty="0">
              <a:solidFill>
                <a:schemeClr val="bg1"/>
              </a:solidFill>
            </a:rPr>
            <a:t> </a:t>
          </a:r>
        </a:p>
        <a:p>
          <a:pPr rtl="0"/>
          <a:r>
            <a:rPr lang="en-US" dirty="0">
              <a:solidFill>
                <a:schemeClr val="bg1"/>
              </a:solidFill>
            </a:rPr>
            <a:t>12-11-2020</a:t>
          </a:r>
        </a:p>
      </dgm:t>
    </dgm:pt>
    <dgm:pt modelId="{76A5E238-62E3-48E2-B973-3966EC01419B}" type="parTrans" cxnId="{9C8D409F-E410-4D31-9461-8DF8B8961623}">
      <dgm:prSet/>
      <dgm:spPr/>
      <dgm:t>
        <a:bodyPr rtlCol="0"/>
        <a:lstStyle/>
        <a:p>
          <a:pPr rtl="0"/>
          <a:endParaRPr lang="en-US">
            <a:solidFill>
              <a:schemeClr val="tx1"/>
            </a:solidFill>
          </a:endParaRPr>
        </a:p>
      </dgm:t>
    </dgm:pt>
    <dgm:pt modelId="{5BF1F0BD-2C92-4CA1-93CD-3EA2E09F4EE2}" type="sibTrans" cxnId="{9C8D409F-E410-4D31-9461-8DF8B8961623}">
      <dgm:prSet/>
      <dgm:spPr/>
      <dgm:t>
        <a:bodyPr rtlCol="0"/>
        <a:lstStyle/>
        <a:p>
          <a:pPr rtl="0"/>
          <a:endParaRPr lang="en-US">
            <a:solidFill>
              <a:schemeClr val="tx1"/>
            </a:solidFill>
          </a:endParaRPr>
        </a:p>
      </dgm:t>
    </dgm:pt>
    <dgm:pt modelId="{E22D0B22-AAAD-4780-89CC-847BAD6F468F}" type="pres">
      <dgm:prSet presAssocID="{1F0FB2EE-4143-43D1-817A-9730FE873531}" presName="Name0" presStyleCnt="0">
        <dgm:presLayoutVars>
          <dgm:dir/>
          <dgm:resizeHandles/>
        </dgm:presLayoutVars>
      </dgm:prSet>
      <dgm:spPr/>
    </dgm:pt>
    <dgm:pt modelId="{4B311BFD-8EB7-46E9-A3B6-C5C47CFE6942}" type="pres">
      <dgm:prSet presAssocID="{1A066BF7-810B-498E-9B71-4BE604C35145}" presName="compNode" presStyleCnt="0"/>
      <dgm:spPr/>
    </dgm:pt>
    <dgm:pt modelId="{C8CF5390-16B5-4FC5-8640-64964D240785}" type="pres">
      <dgm:prSet presAssocID="{1A066BF7-810B-498E-9B71-4BE604C35145}" presName="dummyConnPt" presStyleCnt="0"/>
      <dgm:spPr/>
    </dgm:pt>
    <dgm:pt modelId="{4F4DBFEA-6993-43D2-8550-9C63128083EA}" type="pres">
      <dgm:prSet presAssocID="{1A066BF7-810B-498E-9B71-4BE604C35145}" presName="node" presStyleLbl="node1" presStyleIdx="0" presStyleCnt="4">
        <dgm:presLayoutVars>
          <dgm:bulletEnabled val="1"/>
        </dgm:presLayoutVars>
      </dgm:prSet>
      <dgm:spPr/>
    </dgm:pt>
    <dgm:pt modelId="{E28A262D-0B93-49C0-85A8-FF57875272C2}" type="pres">
      <dgm:prSet presAssocID="{BCD89840-710B-41CC-80E1-A699FA6BF644}" presName="sibTrans" presStyleLbl="bgSibTrans2D1" presStyleIdx="0" presStyleCnt="3" custLinFactY="10439" custLinFactNeighborX="37859" custLinFactNeighborY="100000"/>
      <dgm:spPr/>
    </dgm:pt>
    <dgm:pt modelId="{600DF6F0-DB20-44AB-A812-6F730F846214}" type="pres">
      <dgm:prSet presAssocID="{9252A2D7-ECD4-458F-B2BB-B6333EF341C4}" presName="compNode" presStyleCnt="0"/>
      <dgm:spPr/>
    </dgm:pt>
    <dgm:pt modelId="{DC82E6B6-54CA-493F-AB26-5808786A6FB8}" type="pres">
      <dgm:prSet presAssocID="{9252A2D7-ECD4-458F-B2BB-B6333EF341C4}" presName="dummyConnPt" presStyleCnt="0"/>
      <dgm:spPr/>
    </dgm:pt>
    <dgm:pt modelId="{F1A2D2A9-AB15-455D-A034-0B53446DC5B5}" type="pres">
      <dgm:prSet presAssocID="{9252A2D7-ECD4-458F-B2BB-B6333EF341C4}" presName="node" presStyleLbl="node1" presStyleIdx="1" presStyleCnt="4">
        <dgm:presLayoutVars>
          <dgm:bulletEnabled val="1"/>
        </dgm:presLayoutVars>
      </dgm:prSet>
      <dgm:spPr/>
    </dgm:pt>
    <dgm:pt modelId="{92340564-8D1D-4B16-8221-86830D7817E6}" type="pres">
      <dgm:prSet presAssocID="{61B195D9-EB3C-4802-A6AB-664066A6DE01}" presName="sibTrans" presStyleLbl="bgSibTrans2D1" presStyleIdx="1" presStyleCnt="3" custScaleX="15943" custScaleY="184192" custLinFactY="149163" custLinFactNeighborX="-732" custLinFactNeighborY="200000"/>
      <dgm:spPr/>
    </dgm:pt>
    <dgm:pt modelId="{806E4064-DD46-43CE-B091-547AA8892C74}" type="pres">
      <dgm:prSet presAssocID="{E577C89B-FE67-4FD5-B67B-A9D2B5CF35FB}" presName="compNode" presStyleCnt="0"/>
      <dgm:spPr/>
    </dgm:pt>
    <dgm:pt modelId="{B0BFAE7C-9CA5-44D3-8507-671EA93AA1E4}" type="pres">
      <dgm:prSet presAssocID="{E577C89B-FE67-4FD5-B67B-A9D2B5CF35FB}" presName="dummyConnPt" presStyleCnt="0"/>
      <dgm:spPr/>
    </dgm:pt>
    <dgm:pt modelId="{0D70175B-6136-44C3-AC35-EDDE7D5FC48B}" type="pres">
      <dgm:prSet presAssocID="{E577C89B-FE67-4FD5-B67B-A9D2B5CF35FB}" presName="node" presStyleLbl="node1" presStyleIdx="2" presStyleCnt="4">
        <dgm:presLayoutVars>
          <dgm:bulletEnabled val="1"/>
        </dgm:presLayoutVars>
      </dgm:prSet>
      <dgm:spPr/>
    </dgm:pt>
    <dgm:pt modelId="{4970D0ED-1467-43CD-8A03-83FFD3D85C61}" type="pres">
      <dgm:prSet presAssocID="{895F126D-CBF0-4835-ACDB-7CA05B5379BC}" presName="sibTrans" presStyleLbl="bgSibTrans2D1" presStyleIdx="2" presStyleCnt="3" custLinFactNeighborX="39164" custLinFactNeighborY="45792"/>
      <dgm:spPr/>
    </dgm:pt>
    <dgm:pt modelId="{F1E6E879-A26E-4AAD-B86E-C51525A5F427}" type="pres">
      <dgm:prSet presAssocID="{7DB892B2-0E0D-420C-B451-7722D28313F7}" presName="compNode" presStyleCnt="0"/>
      <dgm:spPr/>
    </dgm:pt>
    <dgm:pt modelId="{1DF61CD0-E7EB-4E1E-B8D5-954CF29E5367}" type="pres">
      <dgm:prSet presAssocID="{7DB892B2-0E0D-420C-B451-7722D28313F7}" presName="dummyConnPt" presStyleCnt="0"/>
      <dgm:spPr/>
    </dgm:pt>
    <dgm:pt modelId="{DF18FD10-B426-424A-8632-4F3E0488E5FC}" type="pres">
      <dgm:prSet presAssocID="{7DB892B2-0E0D-420C-B451-7722D28313F7}" presName="node" presStyleLbl="node1" presStyleIdx="3" presStyleCnt="4">
        <dgm:presLayoutVars>
          <dgm:bulletEnabled val="1"/>
        </dgm:presLayoutVars>
      </dgm:prSet>
      <dgm:spPr/>
    </dgm:pt>
  </dgm:ptLst>
  <dgm:cxnLst>
    <dgm:cxn modelId="{A2C00009-8AAD-4FC7-BD1D-A484E3E2852A}" type="presOf" srcId="{1F0FB2EE-4143-43D1-817A-9730FE873531}" destId="{E22D0B22-AAAD-4780-89CC-847BAD6F468F}" srcOrd="0" destOrd="0" presId="urn:microsoft.com/office/officeart/2005/8/layout/bProcess4"/>
    <dgm:cxn modelId="{9EF30523-35D7-41AD-B323-AEDEF5D1E3F6}" type="presOf" srcId="{E577C89B-FE67-4FD5-B67B-A9D2B5CF35FB}" destId="{0D70175B-6136-44C3-AC35-EDDE7D5FC48B}" srcOrd="0" destOrd="0" presId="urn:microsoft.com/office/officeart/2005/8/layout/bProcess4"/>
    <dgm:cxn modelId="{0A72A02A-BAE1-48AC-B158-111E2F363615}" srcId="{1F0FB2EE-4143-43D1-817A-9730FE873531}" destId="{9252A2D7-ECD4-458F-B2BB-B6333EF341C4}" srcOrd="1" destOrd="0" parTransId="{311917B2-9CA5-4AEA-A561-283F36BA9267}" sibTransId="{61B195D9-EB3C-4802-A6AB-664066A6DE01}"/>
    <dgm:cxn modelId="{41AF9C5C-777D-4AF7-BC44-26C0ABF31CC9}" type="presOf" srcId="{895F126D-CBF0-4835-ACDB-7CA05B5379BC}" destId="{4970D0ED-1467-43CD-8A03-83FFD3D85C61}" srcOrd="0" destOrd="0" presId="urn:microsoft.com/office/officeart/2005/8/layout/bProcess4"/>
    <dgm:cxn modelId="{9385AC80-28E4-4AFF-BBF7-B57100BEF469}" type="presOf" srcId="{9252A2D7-ECD4-458F-B2BB-B6333EF341C4}" destId="{F1A2D2A9-AB15-455D-A034-0B53446DC5B5}" srcOrd="0" destOrd="0" presId="urn:microsoft.com/office/officeart/2005/8/layout/bProcess4"/>
    <dgm:cxn modelId="{EA63878C-6A18-4858-8E30-86D899E53BF1}" type="presOf" srcId="{61B195D9-EB3C-4802-A6AB-664066A6DE01}" destId="{92340564-8D1D-4B16-8221-86830D7817E6}" srcOrd="0" destOrd="0" presId="urn:microsoft.com/office/officeart/2005/8/layout/bProcess4"/>
    <dgm:cxn modelId="{9424868D-8343-45E5-AC5A-7B055F878BFF}" type="presOf" srcId="{1A066BF7-810B-498E-9B71-4BE604C35145}" destId="{4F4DBFEA-6993-43D2-8550-9C63128083EA}" srcOrd="0" destOrd="0" presId="urn:microsoft.com/office/officeart/2005/8/layout/bProcess4"/>
    <dgm:cxn modelId="{1EF02D92-F5CE-4D6F-8A0D-BEE4E9168B61}" srcId="{1F0FB2EE-4143-43D1-817A-9730FE873531}" destId="{E577C89B-FE67-4FD5-B67B-A9D2B5CF35FB}" srcOrd="2" destOrd="0" parTransId="{C1215F53-183B-4576-9940-C093E9334C1D}" sibTransId="{895F126D-CBF0-4835-ACDB-7CA05B5379BC}"/>
    <dgm:cxn modelId="{9C8D409F-E410-4D31-9461-8DF8B8961623}" srcId="{1F0FB2EE-4143-43D1-817A-9730FE873531}" destId="{7DB892B2-0E0D-420C-B451-7722D28313F7}" srcOrd="3" destOrd="0" parTransId="{76A5E238-62E3-48E2-B973-3966EC01419B}" sibTransId="{5BF1F0BD-2C92-4CA1-93CD-3EA2E09F4EE2}"/>
    <dgm:cxn modelId="{CC59629F-06B9-471B-80E0-FC51F4475B3D}" type="presOf" srcId="{7DB892B2-0E0D-420C-B451-7722D28313F7}" destId="{DF18FD10-B426-424A-8632-4F3E0488E5FC}" srcOrd="0" destOrd="0" presId="urn:microsoft.com/office/officeart/2005/8/layout/bProcess4"/>
    <dgm:cxn modelId="{87998FD1-A301-4733-9331-1795CC56534D}" srcId="{1F0FB2EE-4143-43D1-817A-9730FE873531}" destId="{1A066BF7-810B-498E-9B71-4BE604C35145}" srcOrd="0" destOrd="0" parTransId="{551E2BC4-322B-4917-80F0-6F289DD131BD}" sibTransId="{BCD89840-710B-41CC-80E1-A699FA6BF644}"/>
    <dgm:cxn modelId="{DD3408F6-062A-417A-8B56-5B3805F2E7D2}" type="presOf" srcId="{BCD89840-710B-41CC-80E1-A699FA6BF644}" destId="{E28A262D-0B93-49C0-85A8-FF57875272C2}" srcOrd="0" destOrd="0" presId="urn:microsoft.com/office/officeart/2005/8/layout/bProcess4"/>
    <dgm:cxn modelId="{31903D10-BC41-4974-A829-EA3C7278BC39}" type="presParOf" srcId="{E22D0B22-AAAD-4780-89CC-847BAD6F468F}" destId="{4B311BFD-8EB7-46E9-A3B6-C5C47CFE6942}" srcOrd="0" destOrd="0" presId="urn:microsoft.com/office/officeart/2005/8/layout/bProcess4"/>
    <dgm:cxn modelId="{ED08DCA1-D394-46C6-AFB5-E45D7CD5669A}" type="presParOf" srcId="{4B311BFD-8EB7-46E9-A3B6-C5C47CFE6942}" destId="{C8CF5390-16B5-4FC5-8640-64964D240785}" srcOrd="0" destOrd="0" presId="urn:microsoft.com/office/officeart/2005/8/layout/bProcess4"/>
    <dgm:cxn modelId="{515CF915-6D48-4936-98AC-D566CF36A4A3}" type="presParOf" srcId="{4B311BFD-8EB7-46E9-A3B6-C5C47CFE6942}" destId="{4F4DBFEA-6993-43D2-8550-9C63128083EA}" srcOrd="1" destOrd="0" presId="urn:microsoft.com/office/officeart/2005/8/layout/bProcess4"/>
    <dgm:cxn modelId="{414CE1D3-D08F-4904-973C-D8B601DDB2D9}" type="presParOf" srcId="{E22D0B22-AAAD-4780-89CC-847BAD6F468F}" destId="{E28A262D-0B93-49C0-85A8-FF57875272C2}" srcOrd="1" destOrd="0" presId="urn:microsoft.com/office/officeart/2005/8/layout/bProcess4"/>
    <dgm:cxn modelId="{9AF9CA43-D07C-46B2-BFF6-2DC65FCF161C}" type="presParOf" srcId="{E22D0B22-AAAD-4780-89CC-847BAD6F468F}" destId="{600DF6F0-DB20-44AB-A812-6F730F846214}" srcOrd="2" destOrd="0" presId="urn:microsoft.com/office/officeart/2005/8/layout/bProcess4"/>
    <dgm:cxn modelId="{B2C971F7-586A-4566-B2E7-8A965A94738C}" type="presParOf" srcId="{600DF6F0-DB20-44AB-A812-6F730F846214}" destId="{DC82E6B6-54CA-493F-AB26-5808786A6FB8}" srcOrd="0" destOrd="0" presId="urn:microsoft.com/office/officeart/2005/8/layout/bProcess4"/>
    <dgm:cxn modelId="{5D07AA6D-ACFD-4B80-8E2E-E71227CC8D85}" type="presParOf" srcId="{600DF6F0-DB20-44AB-A812-6F730F846214}" destId="{F1A2D2A9-AB15-455D-A034-0B53446DC5B5}" srcOrd="1" destOrd="0" presId="urn:microsoft.com/office/officeart/2005/8/layout/bProcess4"/>
    <dgm:cxn modelId="{991A866F-8568-47FE-8DF1-D9F011991E13}" type="presParOf" srcId="{E22D0B22-AAAD-4780-89CC-847BAD6F468F}" destId="{92340564-8D1D-4B16-8221-86830D7817E6}" srcOrd="3" destOrd="0" presId="urn:microsoft.com/office/officeart/2005/8/layout/bProcess4"/>
    <dgm:cxn modelId="{45641B45-2EF4-44E1-9E3B-E095C3C4C672}" type="presParOf" srcId="{E22D0B22-AAAD-4780-89CC-847BAD6F468F}" destId="{806E4064-DD46-43CE-B091-547AA8892C74}" srcOrd="4" destOrd="0" presId="urn:microsoft.com/office/officeart/2005/8/layout/bProcess4"/>
    <dgm:cxn modelId="{C915B4C9-1A20-4774-9291-D7D5D5ACFD6B}" type="presParOf" srcId="{806E4064-DD46-43CE-B091-547AA8892C74}" destId="{B0BFAE7C-9CA5-44D3-8507-671EA93AA1E4}" srcOrd="0" destOrd="0" presId="urn:microsoft.com/office/officeart/2005/8/layout/bProcess4"/>
    <dgm:cxn modelId="{DE858634-A3C3-4999-9F00-AF29BB7D7DCF}" type="presParOf" srcId="{806E4064-DD46-43CE-B091-547AA8892C74}" destId="{0D70175B-6136-44C3-AC35-EDDE7D5FC48B}" srcOrd="1" destOrd="0" presId="urn:microsoft.com/office/officeart/2005/8/layout/bProcess4"/>
    <dgm:cxn modelId="{727F7249-4953-472B-A7BF-8FDB60105C5F}" type="presParOf" srcId="{E22D0B22-AAAD-4780-89CC-847BAD6F468F}" destId="{4970D0ED-1467-43CD-8A03-83FFD3D85C61}" srcOrd="5" destOrd="0" presId="urn:microsoft.com/office/officeart/2005/8/layout/bProcess4"/>
    <dgm:cxn modelId="{1B20AB1D-177F-4D7A-9B02-252953A0B67A}" type="presParOf" srcId="{E22D0B22-AAAD-4780-89CC-847BAD6F468F}" destId="{F1E6E879-A26E-4AAD-B86E-C51525A5F427}" srcOrd="6" destOrd="0" presId="urn:microsoft.com/office/officeart/2005/8/layout/bProcess4"/>
    <dgm:cxn modelId="{BB350DE3-3AB6-42B8-9ECE-7C1E4F6E4EB7}" type="presParOf" srcId="{F1E6E879-A26E-4AAD-B86E-C51525A5F427}" destId="{1DF61CD0-E7EB-4E1E-B8D5-954CF29E5367}" srcOrd="0" destOrd="0" presId="urn:microsoft.com/office/officeart/2005/8/layout/bProcess4"/>
    <dgm:cxn modelId="{8B1808DE-4551-48B2-8C6F-58D804C19292}" type="presParOf" srcId="{F1E6E879-A26E-4AAD-B86E-C51525A5F427}" destId="{DF18FD10-B426-424A-8632-4F3E0488E5FC}" srcOrd="1" destOrd="0" presId="urn:microsoft.com/office/officeart/2005/8/layout/b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0FB2EE-4143-43D1-817A-9730FE873531}" type="doc">
      <dgm:prSet loTypeId="urn:microsoft.com/office/officeart/2005/8/layout/bProcess4" loCatId="process" qsTypeId="urn:microsoft.com/office/officeart/2005/8/quickstyle/simple5" qsCatId="simple" csTypeId="urn:microsoft.com/office/officeart/2005/8/colors/colorful2" csCatId="colorful" phldr="1"/>
      <dgm:spPr/>
      <dgm:t>
        <a:bodyPr rtlCol="0"/>
        <a:lstStyle/>
        <a:p>
          <a:pPr rtl="0"/>
          <a:endParaRPr lang="en-US"/>
        </a:p>
      </dgm:t>
    </dgm:pt>
    <dgm:pt modelId="{1A066BF7-810B-498E-9B71-4BE604C35145}">
      <dgm:prSet phldrT="[Tekst]"/>
      <dgm:spPr>
        <a:solidFill>
          <a:schemeClr val="accent1">
            <a:lumMod val="50000"/>
          </a:schemeClr>
        </a:solidFill>
      </dgm:spPr>
      <dgm:t>
        <a:bodyPr rtlCol="0"/>
        <a:lstStyle/>
        <a:p>
          <a:pPr rtl="0"/>
          <a:endParaRPr lang="en-US" dirty="0">
            <a:solidFill>
              <a:schemeClr val="bg1"/>
            </a:solidFill>
          </a:endParaRPr>
        </a:p>
      </dgm:t>
    </dgm:pt>
    <dgm:pt modelId="{551E2BC4-322B-4917-80F0-6F289DD131BD}" type="parTrans" cxnId="{87998FD1-A301-4733-9331-1795CC56534D}">
      <dgm:prSet/>
      <dgm:spPr/>
      <dgm:t>
        <a:bodyPr rtlCol="0"/>
        <a:lstStyle/>
        <a:p>
          <a:pPr rtl="0"/>
          <a:endParaRPr lang="en-US">
            <a:solidFill>
              <a:schemeClr val="tx1"/>
            </a:solidFill>
          </a:endParaRPr>
        </a:p>
      </dgm:t>
    </dgm:pt>
    <dgm:pt modelId="{BCD89840-710B-41CC-80E1-A699FA6BF644}" type="sibTrans" cxnId="{87998FD1-A301-4733-9331-1795CC56534D}">
      <dgm:prSet/>
      <dgm:spPr>
        <a:solidFill>
          <a:schemeClr val="tx1">
            <a:lumMod val="75000"/>
            <a:lumOff val="25000"/>
          </a:schemeClr>
        </a:solidFill>
      </dgm:spPr>
      <dgm:t>
        <a:bodyPr rtlCol="0"/>
        <a:lstStyle/>
        <a:p>
          <a:pPr rtl="0"/>
          <a:endParaRPr lang="en-US">
            <a:solidFill>
              <a:schemeClr val="tx1"/>
            </a:solidFill>
          </a:endParaRPr>
        </a:p>
      </dgm:t>
    </dgm:pt>
    <dgm:pt modelId="{E22D0B22-AAAD-4780-89CC-847BAD6F468F}" type="pres">
      <dgm:prSet presAssocID="{1F0FB2EE-4143-43D1-817A-9730FE873531}" presName="Name0" presStyleCnt="0">
        <dgm:presLayoutVars>
          <dgm:dir/>
          <dgm:resizeHandles/>
        </dgm:presLayoutVars>
      </dgm:prSet>
      <dgm:spPr/>
    </dgm:pt>
    <dgm:pt modelId="{4B311BFD-8EB7-46E9-A3B6-C5C47CFE6942}" type="pres">
      <dgm:prSet presAssocID="{1A066BF7-810B-498E-9B71-4BE604C35145}" presName="compNode" presStyleCnt="0"/>
      <dgm:spPr/>
    </dgm:pt>
    <dgm:pt modelId="{C8CF5390-16B5-4FC5-8640-64964D240785}" type="pres">
      <dgm:prSet presAssocID="{1A066BF7-810B-498E-9B71-4BE604C35145}" presName="dummyConnPt" presStyleCnt="0"/>
      <dgm:spPr/>
    </dgm:pt>
    <dgm:pt modelId="{4F4DBFEA-6993-43D2-8550-9C63128083EA}" type="pres">
      <dgm:prSet presAssocID="{1A066BF7-810B-498E-9B71-4BE604C35145}" presName="node" presStyleLbl="node1" presStyleIdx="0" presStyleCnt="1">
        <dgm:presLayoutVars>
          <dgm:bulletEnabled val="1"/>
        </dgm:presLayoutVars>
      </dgm:prSet>
      <dgm:spPr/>
    </dgm:pt>
  </dgm:ptLst>
  <dgm:cxnLst>
    <dgm:cxn modelId="{A2C00009-8AAD-4FC7-BD1D-A484E3E2852A}" type="presOf" srcId="{1F0FB2EE-4143-43D1-817A-9730FE873531}" destId="{E22D0B22-AAAD-4780-89CC-847BAD6F468F}" srcOrd="0" destOrd="0" presId="urn:microsoft.com/office/officeart/2005/8/layout/bProcess4"/>
    <dgm:cxn modelId="{9424868D-8343-45E5-AC5A-7B055F878BFF}" type="presOf" srcId="{1A066BF7-810B-498E-9B71-4BE604C35145}" destId="{4F4DBFEA-6993-43D2-8550-9C63128083EA}" srcOrd="0" destOrd="0" presId="urn:microsoft.com/office/officeart/2005/8/layout/bProcess4"/>
    <dgm:cxn modelId="{87998FD1-A301-4733-9331-1795CC56534D}" srcId="{1F0FB2EE-4143-43D1-817A-9730FE873531}" destId="{1A066BF7-810B-498E-9B71-4BE604C35145}" srcOrd="0" destOrd="0" parTransId="{551E2BC4-322B-4917-80F0-6F289DD131BD}" sibTransId="{BCD89840-710B-41CC-80E1-A699FA6BF644}"/>
    <dgm:cxn modelId="{31903D10-BC41-4974-A829-EA3C7278BC39}" type="presParOf" srcId="{E22D0B22-AAAD-4780-89CC-847BAD6F468F}" destId="{4B311BFD-8EB7-46E9-A3B6-C5C47CFE6942}" srcOrd="0" destOrd="0" presId="urn:microsoft.com/office/officeart/2005/8/layout/bProcess4"/>
    <dgm:cxn modelId="{ED08DCA1-D394-46C6-AFB5-E45D7CD5669A}" type="presParOf" srcId="{4B311BFD-8EB7-46E9-A3B6-C5C47CFE6942}" destId="{C8CF5390-16B5-4FC5-8640-64964D240785}" srcOrd="0" destOrd="0" presId="urn:microsoft.com/office/officeart/2005/8/layout/bProcess4"/>
    <dgm:cxn modelId="{515CF915-6D48-4936-98AC-D566CF36A4A3}" type="presParOf" srcId="{4B311BFD-8EB7-46E9-A3B6-C5C47CFE6942}" destId="{4F4DBFEA-6993-43D2-8550-9C63128083EA}" srcOrd="1" destOrd="0" presId="urn:microsoft.com/office/officeart/2005/8/layout/b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0FB2EE-4143-43D1-817A-9730FE873531}" type="doc">
      <dgm:prSet loTypeId="urn:microsoft.com/office/officeart/2005/8/layout/bProcess4" loCatId="process" qsTypeId="urn:microsoft.com/office/officeart/2005/8/quickstyle/simple5" qsCatId="simple" csTypeId="urn:microsoft.com/office/officeart/2005/8/colors/colorful2" csCatId="colorful" phldr="1"/>
      <dgm:spPr/>
      <dgm:t>
        <a:bodyPr rtlCol="0"/>
        <a:lstStyle/>
        <a:p>
          <a:pPr rtl="0"/>
          <a:endParaRPr lang="en-US"/>
        </a:p>
      </dgm:t>
    </dgm:pt>
    <dgm:pt modelId="{1A066BF7-810B-498E-9B71-4BE604C35145}">
      <dgm:prSet phldrT="[Tekst]"/>
      <dgm:spPr>
        <a:solidFill>
          <a:schemeClr val="accent1">
            <a:lumMod val="50000"/>
          </a:schemeClr>
        </a:solidFill>
      </dgm:spPr>
      <dgm:t>
        <a:bodyPr rtlCol="0"/>
        <a:lstStyle/>
        <a:p>
          <a:pPr rtl="0"/>
          <a:endParaRPr lang="en-US" dirty="0">
            <a:solidFill>
              <a:schemeClr val="bg1"/>
            </a:solidFill>
          </a:endParaRPr>
        </a:p>
      </dgm:t>
    </dgm:pt>
    <dgm:pt modelId="{551E2BC4-322B-4917-80F0-6F289DD131BD}" type="parTrans" cxnId="{87998FD1-A301-4733-9331-1795CC56534D}">
      <dgm:prSet/>
      <dgm:spPr/>
      <dgm:t>
        <a:bodyPr rtlCol="0"/>
        <a:lstStyle/>
        <a:p>
          <a:pPr rtl="0"/>
          <a:endParaRPr lang="en-US">
            <a:solidFill>
              <a:schemeClr val="tx1"/>
            </a:solidFill>
          </a:endParaRPr>
        </a:p>
      </dgm:t>
    </dgm:pt>
    <dgm:pt modelId="{BCD89840-710B-41CC-80E1-A699FA6BF644}" type="sibTrans" cxnId="{87998FD1-A301-4733-9331-1795CC56534D}">
      <dgm:prSet/>
      <dgm:spPr>
        <a:solidFill>
          <a:schemeClr val="tx1">
            <a:lumMod val="75000"/>
            <a:lumOff val="25000"/>
          </a:schemeClr>
        </a:solidFill>
      </dgm:spPr>
      <dgm:t>
        <a:bodyPr rtlCol="0"/>
        <a:lstStyle/>
        <a:p>
          <a:pPr rtl="0"/>
          <a:endParaRPr lang="en-US">
            <a:solidFill>
              <a:schemeClr val="tx1"/>
            </a:solidFill>
          </a:endParaRPr>
        </a:p>
      </dgm:t>
    </dgm:pt>
    <dgm:pt modelId="{E22D0B22-AAAD-4780-89CC-847BAD6F468F}" type="pres">
      <dgm:prSet presAssocID="{1F0FB2EE-4143-43D1-817A-9730FE873531}" presName="Name0" presStyleCnt="0">
        <dgm:presLayoutVars>
          <dgm:dir/>
          <dgm:resizeHandles/>
        </dgm:presLayoutVars>
      </dgm:prSet>
      <dgm:spPr/>
    </dgm:pt>
    <dgm:pt modelId="{4B311BFD-8EB7-46E9-A3B6-C5C47CFE6942}" type="pres">
      <dgm:prSet presAssocID="{1A066BF7-810B-498E-9B71-4BE604C35145}" presName="compNode" presStyleCnt="0"/>
      <dgm:spPr/>
    </dgm:pt>
    <dgm:pt modelId="{C8CF5390-16B5-4FC5-8640-64964D240785}" type="pres">
      <dgm:prSet presAssocID="{1A066BF7-810B-498E-9B71-4BE604C35145}" presName="dummyConnPt" presStyleCnt="0"/>
      <dgm:spPr/>
    </dgm:pt>
    <dgm:pt modelId="{4F4DBFEA-6993-43D2-8550-9C63128083EA}" type="pres">
      <dgm:prSet presAssocID="{1A066BF7-810B-498E-9B71-4BE604C35145}" presName="node" presStyleLbl="node1" presStyleIdx="0" presStyleCnt="1" custScaleY="116657">
        <dgm:presLayoutVars>
          <dgm:bulletEnabled val="1"/>
        </dgm:presLayoutVars>
      </dgm:prSet>
      <dgm:spPr/>
    </dgm:pt>
  </dgm:ptLst>
  <dgm:cxnLst>
    <dgm:cxn modelId="{A2C00009-8AAD-4FC7-BD1D-A484E3E2852A}" type="presOf" srcId="{1F0FB2EE-4143-43D1-817A-9730FE873531}" destId="{E22D0B22-AAAD-4780-89CC-847BAD6F468F}" srcOrd="0" destOrd="0" presId="urn:microsoft.com/office/officeart/2005/8/layout/bProcess4"/>
    <dgm:cxn modelId="{9424868D-8343-45E5-AC5A-7B055F878BFF}" type="presOf" srcId="{1A066BF7-810B-498E-9B71-4BE604C35145}" destId="{4F4DBFEA-6993-43D2-8550-9C63128083EA}" srcOrd="0" destOrd="0" presId="urn:microsoft.com/office/officeart/2005/8/layout/bProcess4"/>
    <dgm:cxn modelId="{87998FD1-A301-4733-9331-1795CC56534D}" srcId="{1F0FB2EE-4143-43D1-817A-9730FE873531}" destId="{1A066BF7-810B-498E-9B71-4BE604C35145}" srcOrd="0" destOrd="0" parTransId="{551E2BC4-322B-4917-80F0-6F289DD131BD}" sibTransId="{BCD89840-710B-41CC-80E1-A699FA6BF644}"/>
    <dgm:cxn modelId="{31903D10-BC41-4974-A829-EA3C7278BC39}" type="presParOf" srcId="{E22D0B22-AAAD-4780-89CC-847BAD6F468F}" destId="{4B311BFD-8EB7-46E9-A3B6-C5C47CFE6942}" srcOrd="0" destOrd="0" presId="urn:microsoft.com/office/officeart/2005/8/layout/bProcess4"/>
    <dgm:cxn modelId="{ED08DCA1-D394-46C6-AFB5-E45D7CD5669A}" type="presParOf" srcId="{4B311BFD-8EB7-46E9-A3B6-C5C47CFE6942}" destId="{C8CF5390-16B5-4FC5-8640-64964D240785}" srcOrd="0" destOrd="0" presId="urn:microsoft.com/office/officeart/2005/8/layout/bProcess4"/>
    <dgm:cxn modelId="{515CF915-6D48-4936-98AC-D566CF36A4A3}" type="presParOf" srcId="{4B311BFD-8EB7-46E9-A3B6-C5C47CFE6942}" destId="{4F4DBFEA-6993-43D2-8550-9C63128083EA}" srcOrd="1" destOrd="0" presId="urn:microsoft.com/office/officeart/2005/8/layout/b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57E74-8057-48DE-912E-464E4AAA827D}">
      <dsp:nvSpPr>
        <dsp:cNvPr id="0" name=""/>
        <dsp:cNvSpPr/>
      </dsp:nvSpPr>
      <dsp:spPr>
        <a:xfrm>
          <a:off x="3945503" y="1748487"/>
          <a:ext cx="926482" cy="10857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60C74A3A-AE69-40BC-BA07-811BAF4B0959}">
      <dsp:nvSpPr>
        <dsp:cNvPr id="0" name=""/>
        <dsp:cNvSpPr/>
      </dsp:nvSpPr>
      <dsp:spPr>
        <a:xfrm>
          <a:off x="523567" y="3137504"/>
          <a:ext cx="1282500" cy="222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b="1"/>
          </a:pPr>
          <a:r>
            <a:rPr lang="nl-NL" sz="1400" kern="1200" noProof="0" dirty="0"/>
            <a:t>Feedback </a:t>
          </a:r>
        </a:p>
      </dsp:txBody>
      <dsp:txXfrm>
        <a:off x="523567" y="3137504"/>
        <a:ext cx="1282500" cy="222433"/>
      </dsp:txXfrm>
    </dsp:sp>
    <dsp:sp modelId="{A4433C94-6E4E-405C-AE9F-26764847360D}">
      <dsp:nvSpPr>
        <dsp:cNvPr id="0" name=""/>
        <dsp:cNvSpPr/>
      </dsp:nvSpPr>
      <dsp:spPr>
        <a:xfrm>
          <a:off x="2474" y="2317531"/>
          <a:ext cx="1282500" cy="1395593"/>
        </a:xfrm>
        <a:prstGeom prst="rect">
          <a:avLst/>
        </a:prstGeom>
        <a:noFill/>
        <a:ln>
          <a:noFill/>
        </a:ln>
        <a:effectLst/>
      </dsp:spPr>
      <dsp:style>
        <a:lnRef idx="0">
          <a:scrgbClr r="0" g="0" b="0"/>
        </a:lnRef>
        <a:fillRef idx="0">
          <a:scrgbClr r="0" g="0" b="0"/>
        </a:fillRef>
        <a:effectRef idx="0">
          <a:scrgbClr r="0" g="0" b="0"/>
        </a:effectRef>
        <a:fontRef idx="minor"/>
      </dsp:style>
    </dsp:sp>
    <dsp:sp modelId="{D42B7E35-4537-4689-837A-3CD93173AEEE}">
      <dsp:nvSpPr>
        <dsp:cNvPr id="0" name=""/>
        <dsp:cNvSpPr/>
      </dsp:nvSpPr>
      <dsp:spPr>
        <a:xfrm>
          <a:off x="562791" y="1899208"/>
          <a:ext cx="1069817" cy="11174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F228911F-AE50-492F-9F35-378E8FF22BA2}">
      <dsp:nvSpPr>
        <dsp:cNvPr id="0" name=""/>
        <dsp:cNvSpPr/>
      </dsp:nvSpPr>
      <dsp:spPr>
        <a:xfrm>
          <a:off x="2284132" y="3161569"/>
          <a:ext cx="1282500" cy="222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b="1"/>
          </a:pPr>
          <a:r>
            <a:rPr lang="nl-NL" sz="1400" kern="1200" noProof="0" dirty="0"/>
            <a:t>Portfolio</a:t>
          </a:r>
        </a:p>
      </dsp:txBody>
      <dsp:txXfrm>
        <a:off x="2284132" y="3161569"/>
        <a:ext cx="1282500" cy="222433"/>
      </dsp:txXfrm>
    </dsp:sp>
    <dsp:sp modelId="{83AEFD53-C96F-474B-9B16-CDFA213F5380}">
      <dsp:nvSpPr>
        <dsp:cNvPr id="0" name=""/>
        <dsp:cNvSpPr/>
      </dsp:nvSpPr>
      <dsp:spPr>
        <a:xfrm>
          <a:off x="1509412" y="2325461"/>
          <a:ext cx="1282500" cy="1395593"/>
        </a:xfrm>
        <a:prstGeom prst="rect">
          <a:avLst/>
        </a:prstGeom>
        <a:noFill/>
        <a:ln>
          <a:noFill/>
        </a:ln>
        <a:effectLst/>
      </dsp:spPr>
      <dsp:style>
        <a:lnRef idx="0">
          <a:scrgbClr r="0" g="0" b="0"/>
        </a:lnRef>
        <a:fillRef idx="0">
          <a:scrgbClr r="0" g="0" b="0"/>
        </a:fillRef>
        <a:effectRef idx="0">
          <a:scrgbClr r="0" g="0" b="0"/>
        </a:effectRef>
        <a:fontRef idx="minor"/>
      </dsp:style>
    </dsp:sp>
    <dsp:sp modelId="{397C89C4-F6D6-47B8-A77B-785B366EEC7E}">
      <dsp:nvSpPr>
        <dsp:cNvPr id="0" name=""/>
        <dsp:cNvSpPr/>
      </dsp:nvSpPr>
      <dsp:spPr>
        <a:xfrm>
          <a:off x="4892064" y="1794944"/>
          <a:ext cx="801556" cy="9703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1A23E20E-5A34-4BFA-8F11-557C972039FC}">
      <dsp:nvSpPr>
        <dsp:cNvPr id="0" name=""/>
        <dsp:cNvSpPr/>
      </dsp:nvSpPr>
      <dsp:spPr>
        <a:xfrm>
          <a:off x="4148553" y="3167638"/>
          <a:ext cx="1282500" cy="222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b="1"/>
          </a:pPr>
          <a:r>
            <a:rPr lang="nl-NL" sz="1400" kern="1200" noProof="0" dirty="0"/>
            <a:t>Film presentatie </a:t>
          </a:r>
        </a:p>
      </dsp:txBody>
      <dsp:txXfrm>
        <a:off x="4148553" y="3167638"/>
        <a:ext cx="1282500" cy="222433"/>
      </dsp:txXfrm>
    </dsp:sp>
    <dsp:sp modelId="{AFE843AB-8A0E-49AD-B766-A4FB1BDCD12B}">
      <dsp:nvSpPr>
        <dsp:cNvPr id="0" name=""/>
        <dsp:cNvSpPr/>
      </dsp:nvSpPr>
      <dsp:spPr>
        <a:xfrm>
          <a:off x="3016349" y="2288684"/>
          <a:ext cx="1282500" cy="1395593"/>
        </a:xfrm>
        <a:prstGeom prst="rect">
          <a:avLst/>
        </a:prstGeom>
        <a:noFill/>
        <a:ln>
          <a:noFill/>
        </a:ln>
        <a:effectLst/>
      </dsp:spPr>
      <dsp:style>
        <a:lnRef idx="0">
          <a:scrgbClr r="0" g="0" b="0"/>
        </a:lnRef>
        <a:fillRef idx="0">
          <a:scrgbClr r="0" g="0" b="0"/>
        </a:fillRef>
        <a:effectRef idx="0">
          <a:scrgbClr r="0" g="0" b="0"/>
        </a:effectRef>
        <a:fontRef idx="minor"/>
      </dsp:style>
    </dsp:sp>
    <dsp:sp modelId="{497E22A2-DC58-43C7-8C5D-F0A02C92BC37}">
      <dsp:nvSpPr>
        <dsp:cNvPr id="0" name=""/>
        <dsp:cNvSpPr/>
      </dsp:nvSpPr>
      <dsp:spPr>
        <a:xfrm>
          <a:off x="6089345" y="1642471"/>
          <a:ext cx="1000569" cy="11995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257CB5DC-29F4-4387-9AEC-E09AEABE0C24}">
      <dsp:nvSpPr>
        <dsp:cNvPr id="0" name=""/>
        <dsp:cNvSpPr/>
      </dsp:nvSpPr>
      <dsp:spPr>
        <a:xfrm>
          <a:off x="4523287" y="2079440"/>
          <a:ext cx="1282500" cy="222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endParaRPr lang="nl-NL" sz="1400" kern="1200"/>
        </a:p>
      </dsp:txBody>
      <dsp:txXfrm>
        <a:off x="4523287" y="2079440"/>
        <a:ext cx="1282500" cy="222433"/>
      </dsp:txXfrm>
    </dsp:sp>
    <dsp:sp modelId="{CA2D1389-9E4E-4071-83AF-15EB3769E426}">
      <dsp:nvSpPr>
        <dsp:cNvPr id="0" name=""/>
        <dsp:cNvSpPr/>
      </dsp:nvSpPr>
      <dsp:spPr>
        <a:xfrm>
          <a:off x="4523287" y="2345991"/>
          <a:ext cx="1282500" cy="1395593"/>
        </a:xfrm>
        <a:prstGeom prst="rect">
          <a:avLst/>
        </a:prstGeom>
        <a:noFill/>
        <a:ln>
          <a:noFill/>
        </a:ln>
        <a:effectLst/>
      </dsp:spPr>
      <dsp:style>
        <a:lnRef idx="0">
          <a:scrgbClr r="0" g="0" b="0"/>
        </a:lnRef>
        <a:fillRef idx="0">
          <a:scrgbClr r="0" g="0" b="0"/>
        </a:fillRef>
        <a:effectRef idx="0">
          <a:scrgbClr r="0" g="0" b="0"/>
        </a:effectRef>
        <a:fontRef idx="minor"/>
      </dsp:style>
    </dsp:sp>
    <dsp:sp modelId="{931DD085-43D8-4282-AAE3-2630C80E65B4}">
      <dsp:nvSpPr>
        <dsp:cNvPr id="0" name=""/>
        <dsp:cNvSpPr/>
      </dsp:nvSpPr>
      <dsp:spPr>
        <a:xfrm>
          <a:off x="2332539" y="1433801"/>
          <a:ext cx="1185689" cy="152672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D49FDA3F-E96A-48EC-8DA1-56251192BFED}">
      <dsp:nvSpPr>
        <dsp:cNvPr id="0" name=""/>
        <dsp:cNvSpPr/>
      </dsp:nvSpPr>
      <dsp:spPr>
        <a:xfrm>
          <a:off x="5919981" y="3141998"/>
          <a:ext cx="1282500" cy="222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622300">
            <a:lnSpc>
              <a:spcPct val="100000"/>
            </a:lnSpc>
            <a:spcBef>
              <a:spcPct val="0"/>
            </a:spcBef>
            <a:spcAft>
              <a:spcPct val="35000"/>
            </a:spcAft>
            <a:buNone/>
            <a:defRPr b="1"/>
          </a:pPr>
          <a:r>
            <a:rPr lang="nl-NL" sz="1400" kern="1200" noProof="0" dirty="0"/>
            <a:t>toets</a:t>
          </a:r>
        </a:p>
      </dsp:txBody>
      <dsp:txXfrm>
        <a:off x="5919981" y="3141998"/>
        <a:ext cx="1282500" cy="222433"/>
      </dsp:txXfrm>
    </dsp:sp>
    <dsp:sp modelId="{AD62B4A4-872C-4759-A4CF-C368039ADF17}">
      <dsp:nvSpPr>
        <dsp:cNvPr id="0" name=""/>
        <dsp:cNvSpPr/>
      </dsp:nvSpPr>
      <dsp:spPr>
        <a:xfrm>
          <a:off x="6030225" y="2427773"/>
          <a:ext cx="1282500" cy="139559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A262D-0B93-49C0-85A8-FF57875272C2}">
      <dsp:nvSpPr>
        <dsp:cNvPr id="0" name=""/>
        <dsp:cNvSpPr/>
      </dsp:nvSpPr>
      <dsp:spPr>
        <a:xfrm rot="5400000">
          <a:off x="245824" y="1429402"/>
          <a:ext cx="1591898" cy="192879"/>
        </a:xfrm>
        <a:prstGeom prst="rect">
          <a:avLst/>
        </a:prstGeom>
        <a:solidFill>
          <a:schemeClr val="accent1">
            <a:lumMod val="5000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4F4DBFEA-6993-43D2-8550-9C63128083EA}">
      <dsp:nvSpPr>
        <dsp:cNvPr id="0" name=""/>
        <dsp:cNvSpPr/>
      </dsp:nvSpPr>
      <dsp:spPr>
        <a:xfrm>
          <a:off x="2758" y="190693"/>
          <a:ext cx="2143109" cy="1285865"/>
        </a:xfrm>
        <a:prstGeom prst="roundRect">
          <a:avLst>
            <a:gd name="adj" fmla="val 10000"/>
          </a:avLst>
        </a:prstGeom>
        <a:solidFill>
          <a:schemeClr val="accent1">
            <a:lumMod val="5000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rtlCol="0" anchor="ctr" anchorCtr="0">
          <a:noAutofit/>
        </a:bodyPr>
        <a:lstStyle/>
        <a:p>
          <a:pPr marL="0" lvl="0" indent="0" algn="ctr" defTabSz="977900" rtl="0">
            <a:lnSpc>
              <a:spcPct val="90000"/>
            </a:lnSpc>
            <a:spcBef>
              <a:spcPct val="0"/>
            </a:spcBef>
            <a:spcAft>
              <a:spcPct val="35000"/>
            </a:spcAft>
            <a:buNone/>
          </a:pPr>
          <a:r>
            <a:rPr lang="en-US" sz="2200" kern="1200" dirty="0" err="1">
              <a:solidFill>
                <a:schemeClr val="bg1"/>
              </a:solidFill>
            </a:rPr>
            <a:t>Maandag</a:t>
          </a:r>
          <a:endParaRPr lang="en-US" sz="2200" kern="1200" dirty="0">
            <a:solidFill>
              <a:schemeClr val="bg1"/>
            </a:solidFill>
          </a:endParaRPr>
        </a:p>
        <a:p>
          <a:pPr marL="0" lvl="0" indent="0" algn="ctr" defTabSz="977900" rtl="0">
            <a:lnSpc>
              <a:spcPct val="90000"/>
            </a:lnSpc>
            <a:spcBef>
              <a:spcPct val="0"/>
            </a:spcBef>
            <a:spcAft>
              <a:spcPct val="35000"/>
            </a:spcAft>
            <a:buNone/>
          </a:pPr>
          <a:r>
            <a:rPr lang="en-US" sz="2200" kern="1200" dirty="0">
              <a:solidFill>
                <a:schemeClr val="bg1"/>
              </a:solidFill>
            </a:rPr>
            <a:t>9-11-2020</a:t>
          </a:r>
        </a:p>
      </dsp:txBody>
      <dsp:txXfrm>
        <a:off x="40420" y="228355"/>
        <a:ext cx="2067785" cy="1210541"/>
      </dsp:txXfrm>
    </dsp:sp>
    <dsp:sp modelId="{92340564-8D1D-4B16-8221-86830D7817E6}">
      <dsp:nvSpPr>
        <dsp:cNvPr id="0" name=""/>
        <dsp:cNvSpPr/>
      </dsp:nvSpPr>
      <dsp:spPr>
        <a:xfrm>
          <a:off x="1617529" y="2612324"/>
          <a:ext cx="451968" cy="355269"/>
        </a:xfrm>
        <a:prstGeom prst="rect">
          <a:avLst/>
        </a:prstGeom>
        <a:solidFill>
          <a:schemeClr val="tx1">
            <a:lumMod val="75000"/>
            <a:lumOff val="2500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F1A2D2A9-AB15-455D-A034-0B53446DC5B5}">
      <dsp:nvSpPr>
        <dsp:cNvPr id="0" name=""/>
        <dsp:cNvSpPr/>
      </dsp:nvSpPr>
      <dsp:spPr>
        <a:xfrm>
          <a:off x="2758" y="1798026"/>
          <a:ext cx="2143109" cy="1285865"/>
        </a:xfrm>
        <a:prstGeom prst="roundRect">
          <a:avLst>
            <a:gd name="adj" fmla="val 10000"/>
          </a:avLst>
        </a:prstGeom>
        <a:solidFill>
          <a:schemeClr val="accent1">
            <a:lumMod val="5000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rtlCol="0" anchor="ctr" anchorCtr="0">
          <a:noAutofit/>
        </a:bodyPr>
        <a:lstStyle/>
        <a:p>
          <a:pPr marL="0" lvl="0" indent="0" algn="ctr" defTabSz="977900" rtl="0">
            <a:lnSpc>
              <a:spcPct val="90000"/>
            </a:lnSpc>
            <a:spcBef>
              <a:spcPct val="0"/>
            </a:spcBef>
            <a:spcAft>
              <a:spcPct val="35000"/>
            </a:spcAft>
            <a:buNone/>
          </a:pPr>
          <a:r>
            <a:rPr lang="en-US" sz="2200" kern="1200" dirty="0">
              <a:solidFill>
                <a:schemeClr val="bg1"/>
              </a:solidFill>
            </a:rPr>
            <a:t>Project + BWK</a:t>
          </a:r>
        </a:p>
      </dsp:txBody>
      <dsp:txXfrm>
        <a:off x="40420" y="1835688"/>
        <a:ext cx="2067785" cy="1210541"/>
      </dsp:txXfrm>
    </dsp:sp>
    <dsp:sp modelId="{4970D0ED-1467-43CD-8A03-83FFD3D85C61}">
      <dsp:nvSpPr>
        <dsp:cNvPr id="0" name=""/>
        <dsp:cNvSpPr/>
      </dsp:nvSpPr>
      <dsp:spPr>
        <a:xfrm rot="16200000">
          <a:off x="3116934" y="1304711"/>
          <a:ext cx="1591898" cy="192879"/>
        </a:xfrm>
        <a:prstGeom prst="rect">
          <a:avLst/>
        </a:prstGeom>
        <a:solidFill>
          <a:schemeClr val="accent1">
            <a:lumMod val="5000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0D70175B-6136-44C3-AC35-EDDE7D5FC48B}">
      <dsp:nvSpPr>
        <dsp:cNvPr id="0" name=""/>
        <dsp:cNvSpPr/>
      </dsp:nvSpPr>
      <dsp:spPr>
        <a:xfrm>
          <a:off x="2853094" y="1798026"/>
          <a:ext cx="2143109" cy="1285865"/>
        </a:xfrm>
        <a:prstGeom prst="roundRect">
          <a:avLst>
            <a:gd name="adj" fmla="val 10000"/>
          </a:avLst>
        </a:prstGeom>
        <a:solidFill>
          <a:schemeClr val="accent1">
            <a:lumMod val="5000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rtlCol="0" anchor="ctr" anchorCtr="0">
          <a:noAutofit/>
        </a:bodyPr>
        <a:lstStyle/>
        <a:p>
          <a:pPr marL="0" lvl="0" indent="0" algn="ctr" defTabSz="977900" rtl="0">
            <a:lnSpc>
              <a:spcPct val="90000"/>
            </a:lnSpc>
            <a:spcBef>
              <a:spcPct val="0"/>
            </a:spcBef>
            <a:spcAft>
              <a:spcPct val="35000"/>
            </a:spcAft>
            <a:buNone/>
          </a:pPr>
          <a:r>
            <a:rPr lang="en-US" sz="2200" kern="1200" dirty="0">
              <a:solidFill>
                <a:schemeClr val="bg1"/>
              </a:solidFill>
            </a:rPr>
            <a:t>Feedback</a:t>
          </a:r>
        </a:p>
        <a:p>
          <a:pPr marL="0" lvl="0" indent="0" algn="ctr" defTabSz="977900" rtl="0">
            <a:lnSpc>
              <a:spcPct val="90000"/>
            </a:lnSpc>
            <a:spcBef>
              <a:spcPct val="0"/>
            </a:spcBef>
            <a:spcAft>
              <a:spcPct val="35000"/>
            </a:spcAft>
            <a:buNone/>
          </a:pPr>
          <a:r>
            <a:rPr lang="en-US" sz="2200" kern="1200" dirty="0" err="1">
              <a:solidFill>
                <a:schemeClr val="bg1"/>
              </a:solidFill>
            </a:rPr>
            <a:t>Presentatie</a:t>
          </a:r>
          <a:r>
            <a:rPr lang="en-US" sz="2200" kern="1200" dirty="0">
              <a:solidFill>
                <a:schemeClr val="bg1"/>
              </a:solidFill>
            </a:rPr>
            <a:t> project</a:t>
          </a:r>
        </a:p>
      </dsp:txBody>
      <dsp:txXfrm>
        <a:off x="2890756" y="1835688"/>
        <a:ext cx="2067785" cy="1210541"/>
      </dsp:txXfrm>
    </dsp:sp>
    <dsp:sp modelId="{DF18FD10-B426-424A-8632-4F3E0488E5FC}">
      <dsp:nvSpPr>
        <dsp:cNvPr id="0" name=""/>
        <dsp:cNvSpPr/>
      </dsp:nvSpPr>
      <dsp:spPr>
        <a:xfrm>
          <a:off x="2853094" y="190693"/>
          <a:ext cx="2143109" cy="1285865"/>
        </a:xfrm>
        <a:prstGeom prst="roundRect">
          <a:avLst>
            <a:gd name="adj" fmla="val 10000"/>
          </a:avLst>
        </a:prstGeom>
        <a:solidFill>
          <a:schemeClr val="accent1">
            <a:lumMod val="5000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rtlCol="0" anchor="ctr" anchorCtr="0">
          <a:noAutofit/>
        </a:bodyPr>
        <a:lstStyle/>
        <a:p>
          <a:pPr marL="0" lvl="0" indent="0" algn="ctr" defTabSz="977900" rtl="0">
            <a:lnSpc>
              <a:spcPct val="90000"/>
            </a:lnSpc>
            <a:spcBef>
              <a:spcPct val="0"/>
            </a:spcBef>
            <a:spcAft>
              <a:spcPct val="35000"/>
            </a:spcAft>
            <a:buNone/>
          </a:pPr>
          <a:r>
            <a:rPr lang="en-US" sz="2200" kern="1200" dirty="0" err="1">
              <a:solidFill>
                <a:schemeClr val="bg1"/>
              </a:solidFill>
            </a:rPr>
            <a:t>Donderdag</a:t>
          </a:r>
          <a:r>
            <a:rPr lang="en-US" sz="2200" kern="1200" dirty="0">
              <a:solidFill>
                <a:schemeClr val="bg1"/>
              </a:solidFill>
            </a:rPr>
            <a:t> </a:t>
          </a:r>
        </a:p>
        <a:p>
          <a:pPr marL="0" lvl="0" indent="0" algn="ctr" defTabSz="977900" rtl="0">
            <a:lnSpc>
              <a:spcPct val="90000"/>
            </a:lnSpc>
            <a:spcBef>
              <a:spcPct val="0"/>
            </a:spcBef>
            <a:spcAft>
              <a:spcPct val="35000"/>
            </a:spcAft>
            <a:buNone/>
          </a:pPr>
          <a:r>
            <a:rPr lang="en-US" sz="2200" kern="1200" dirty="0">
              <a:solidFill>
                <a:schemeClr val="bg1"/>
              </a:solidFill>
            </a:rPr>
            <a:t>12-11-2020</a:t>
          </a:r>
        </a:p>
      </dsp:txBody>
      <dsp:txXfrm>
        <a:off x="2890756" y="228355"/>
        <a:ext cx="2067785" cy="12105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BFEA-6993-43D2-8550-9C63128083EA}">
      <dsp:nvSpPr>
        <dsp:cNvPr id="0" name=""/>
        <dsp:cNvSpPr/>
      </dsp:nvSpPr>
      <dsp:spPr>
        <a:xfrm>
          <a:off x="0" y="137604"/>
          <a:ext cx="4998962" cy="2999377"/>
        </a:xfrm>
        <a:prstGeom prst="roundRect">
          <a:avLst>
            <a:gd name="adj" fmla="val 10000"/>
          </a:avLst>
        </a:prstGeom>
        <a:solidFill>
          <a:schemeClr val="accent1">
            <a:lumMod val="5000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247650" tIns="247650" rIns="247650" bIns="247650" numCol="1" spcCol="1270" rtlCol="0" anchor="ctr" anchorCtr="0">
          <a:noAutofit/>
        </a:bodyPr>
        <a:lstStyle/>
        <a:p>
          <a:pPr marL="0" lvl="0" indent="0" algn="ctr" defTabSz="2889250" rtl="0">
            <a:lnSpc>
              <a:spcPct val="90000"/>
            </a:lnSpc>
            <a:spcBef>
              <a:spcPct val="0"/>
            </a:spcBef>
            <a:spcAft>
              <a:spcPct val="35000"/>
            </a:spcAft>
            <a:buNone/>
          </a:pPr>
          <a:endParaRPr lang="en-US" sz="6500" kern="1200" dirty="0">
            <a:solidFill>
              <a:schemeClr val="bg1"/>
            </a:solidFill>
          </a:endParaRPr>
        </a:p>
      </dsp:txBody>
      <dsp:txXfrm>
        <a:off x="87849" y="225453"/>
        <a:ext cx="4823264" cy="28236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BFEA-6993-43D2-8550-9C63128083EA}">
      <dsp:nvSpPr>
        <dsp:cNvPr id="0" name=""/>
        <dsp:cNvSpPr/>
      </dsp:nvSpPr>
      <dsp:spPr>
        <a:xfrm>
          <a:off x="0" y="21770"/>
          <a:ext cx="4998962" cy="3498983"/>
        </a:xfrm>
        <a:prstGeom prst="roundRect">
          <a:avLst>
            <a:gd name="adj" fmla="val 10000"/>
          </a:avLst>
        </a:prstGeom>
        <a:solidFill>
          <a:schemeClr val="accent1">
            <a:lumMod val="5000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247650" tIns="247650" rIns="247650" bIns="247650" numCol="1" spcCol="1270" rtlCol="0" anchor="ctr" anchorCtr="0">
          <a:noAutofit/>
        </a:bodyPr>
        <a:lstStyle/>
        <a:p>
          <a:pPr marL="0" lvl="0" indent="0" algn="ctr" defTabSz="2889250" rtl="0">
            <a:lnSpc>
              <a:spcPct val="90000"/>
            </a:lnSpc>
            <a:spcBef>
              <a:spcPct val="0"/>
            </a:spcBef>
            <a:spcAft>
              <a:spcPct val="35000"/>
            </a:spcAft>
            <a:buNone/>
          </a:pPr>
          <a:endParaRPr lang="en-US" sz="6500" kern="1200" dirty="0">
            <a:solidFill>
              <a:schemeClr val="bg1"/>
            </a:solidFill>
          </a:endParaRPr>
        </a:p>
      </dsp:txBody>
      <dsp:txXfrm>
        <a:off x="102482" y="124252"/>
        <a:ext cx="4793998" cy="3294019"/>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EF9533D-FB14-4110-9C9F-D5A6C9152D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47C987AE-4A21-4A3D-A7DA-8B9544DE03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41949F-4DB0-42F5-8E27-B3F6E64CEEAF}" type="datetimeFigureOut">
              <a:rPr lang="nl-NL" smtClean="0"/>
              <a:t>2-11-2020</a:t>
            </a:fld>
            <a:endParaRPr lang="nl-NL"/>
          </a:p>
        </p:txBody>
      </p:sp>
      <p:sp>
        <p:nvSpPr>
          <p:cNvPr id="4" name="Tijdelijke aanduiding voor voettekst 3">
            <a:extLst>
              <a:ext uri="{FF2B5EF4-FFF2-40B4-BE49-F238E27FC236}">
                <a16:creationId xmlns:a16="http://schemas.microsoft.com/office/drawing/2014/main" id="{A29CA6B3-0EFF-43E5-8F65-BED2F81D7D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17D4808-A24F-41C4-9B1A-22267D433C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2EEFE0-2974-4110-908D-9BF48679E61B}" type="slidenum">
              <a:rPr lang="nl-NL" smtClean="0"/>
              <a:t>‹nr.›</a:t>
            </a:fld>
            <a:endParaRPr lang="nl-NL"/>
          </a:p>
        </p:txBody>
      </p:sp>
    </p:spTree>
    <p:extLst>
      <p:ext uri="{BB962C8B-B14F-4D97-AF65-F5344CB8AC3E}">
        <p14:creationId xmlns:p14="http://schemas.microsoft.com/office/powerpoint/2010/main" val="411489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noProof="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98EDC7-E923-4EEE-A539-7B4E541CC60D}" type="datetimeFigureOut">
              <a:rPr lang="nl-NL" noProof="0" smtClean="0"/>
              <a:t>2-11-2020</a:t>
            </a:fld>
            <a:endParaRPr lang="nl-NL" noProof="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noProof="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97093-8479-49C7-9637-9FACEB308831}" type="slidenum">
              <a:rPr lang="nl-NL" noProof="0" smtClean="0"/>
              <a:t>‹nr.›</a:t>
            </a:fld>
            <a:endParaRPr lang="nl-NL" noProof="0"/>
          </a:p>
        </p:txBody>
      </p:sp>
    </p:spTree>
    <p:extLst>
      <p:ext uri="{BB962C8B-B14F-4D97-AF65-F5344CB8AC3E}">
        <p14:creationId xmlns:p14="http://schemas.microsoft.com/office/powerpoint/2010/main" val="3563516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4797093-8479-49C7-9637-9FACEB308831}" type="slidenum">
              <a:rPr lang="nl-NL" smtClean="0"/>
              <a:t>1</a:t>
            </a:fld>
            <a:endParaRPr lang="nl-NL"/>
          </a:p>
        </p:txBody>
      </p:sp>
    </p:spTree>
    <p:extLst>
      <p:ext uri="{BB962C8B-B14F-4D97-AF65-F5344CB8AC3E}">
        <p14:creationId xmlns:p14="http://schemas.microsoft.com/office/powerpoint/2010/main" val="2362477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4797093-8479-49C7-9637-9FACEB308831}" type="slidenum">
              <a:rPr lang="nl-NL" smtClean="0"/>
              <a:t>2</a:t>
            </a:fld>
            <a:endParaRPr lang="nl-NL"/>
          </a:p>
        </p:txBody>
      </p:sp>
    </p:spTree>
    <p:extLst>
      <p:ext uri="{BB962C8B-B14F-4D97-AF65-F5344CB8AC3E}">
        <p14:creationId xmlns:p14="http://schemas.microsoft.com/office/powerpoint/2010/main" val="2673269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4797093-8479-49C7-9637-9FACEB308831}" type="slidenum">
              <a:rPr lang="nl-NL" smtClean="0"/>
              <a:t>3</a:t>
            </a:fld>
            <a:endParaRPr lang="nl-NL"/>
          </a:p>
        </p:txBody>
      </p:sp>
    </p:spTree>
    <p:extLst>
      <p:ext uri="{BB962C8B-B14F-4D97-AF65-F5344CB8AC3E}">
        <p14:creationId xmlns:p14="http://schemas.microsoft.com/office/powerpoint/2010/main" val="1180132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4797093-8479-49C7-9637-9FACEB308831}" type="slidenum">
              <a:rPr lang="nl-NL" smtClean="0"/>
              <a:t>4</a:t>
            </a:fld>
            <a:endParaRPr lang="nl-NL"/>
          </a:p>
        </p:txBody>
      </p:sp>
    </p:spTree>
    <p:extLst>
      <p:ext uri="{BB962C8B-B14F-4D97-AF65-F5344CB8AC3E}">
        <p14:creationId xmlns:p14="http://schemas.microsoft.com/office/powerpoint/2010/main" val="1399510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4797093-8479-49C7-9637-9FACEB308831}" type="slidenum">
              <a:rPr lang="nl-NL" smtClean="0"/>
              <a:t>5</a:t>
            </a:fld>
            <a:endParaRPr lang="nl-NL"/>
          </a:p>
        </p:txBody>
      </p:sp>
    </p:spTree>
    <p:extLst>
      <p:ext uri="{BB962C8B-B14F-4D97-AF65-F5344CB8AC3E}">
        <p14:creationId xmlns:p14="http://schemas.microsoft.com/office/powerpoint/2010/main" val="2814507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4797093-8479-49C7-9637-9FACEB308831}" type="slidenum">
              <a:rPr lang="nl-NL" smtClean="0"/>
              <a:t>6</a:t>
            </a:fld>
            <a:endParaRPr lang="nl-NL"/>
          </a:p>
        </p:txBody>
      </p:sp>
    </p:spTree>
    <p:extLst>
      <p:ext uri="{BB962C8B-B14F-4D97-AF65-F5344CB8AC3E}">
        <p14:creationId xmlns:p14="http://schemas.microsoft.com/office/powerpoint/2010/main" val="2243884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4797093-8479-49C7-9637-9FACEB308831}" type="slidenum">
              <a:rPr lang="nl-NL" smtClean="0"/>
              <a:t>7</a:t>
            </a:fld>
            <a:endParaRPr lang="nl-NL"/>
          </a:p>
        </p:txBody>
      </p:sp>
    </p:spTree>
    <p:extLst>
      <p:ext uri="{BB962C8B-B14F-4D97-AF65-F5344CB8AC3E}">
        <p14:creationId xmlns:p14="http://schemas.microsoft.com/office/powerpoint/2010/main" val="3785963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4797093-8479-49C7-9637-9FACEB308831}" type="slidenum">
              <a:rPr lang="nl-NL" smtClean="0"/>
              <a:t>8</a:t>
            </a:fld>
            <a:endParaRPr lang="nl-NL"/>
          </a:p>
        </p:txBody>
      </p:sp>
    </p:spTree>
    <p:extLst>
      <p:ext uri="{BB962C8B-B14F-4D97-AF65-F5344CB8AC3E}">
        <p14:creationId xmlns:p14="http://schemas.microsoft.com/office/powerpoint/2010/main" val="867233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4797093-8479-49C7-9637-9FACEB308831}" type="slidenum">
              <a:rPr lang="nl-NL" smtClean="0"/>
              <a:t>9</a:t>
            </a:fld>
            <a:endParaRPr lang="nl-NL"/>
          </a:p>
        </p:txBody>
      </p:sp>
    </p:spTree>
    <p:extLst>
      <p:ext uri="{BB962C8B-B14F-4D97-AF65-F5344CB8AC3E}">
        <p14:creationId xmlns:p14="http://schemas.microsoft.com/office/powerpoint/2010/main" val="1679321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hthoek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hthoek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ctrTitle" hasCustomPrompt="1"/>
          </p:nvPr>
        </p:nvSpPr>
        <p:spPr>
          <a:xfrm>
            <a:off x="1069848" y="1298448"/>
            <a:ext cx="7315200" cy="3255264"/>
          </a:xfrm>
        </p:spPr>
        <p:txBody>
          <a:bodyPr rtlCol="0" anchor="b">
            <a:normAutofit/>
          </a:bodyPr>
          <a:lstStyle>
            <a:lvl1pPr algn="l">
              <a:defRPr sz="5900" spc="-100" baseline="0">
                <a:solidFill>
                  <a:srgbClr val="FFFFFF"/>
                </a:solidFill>
              </a:defRPr>
            </a:lvl1pPr>
          </a:lstStyle>
          <a:p>
            <a:pPr rtl="0"/>
            <a:r>
              <a:rPr lang="nl-NL" noProof="0"/>
              <a:t>Klik om de titelstijl van het model te bewerken</a:t>
            </a:r>
          </a:p>
        </p:txBody>
      </p:sp>
      <p:sp>
        <p:nvSpPr>
          <p:cNvPr id="3" name="Subtitel 2"/>
          <p:cNvSpPr>
            <a:spLocks noGrp="1"/>
          </p:cNvSpPr>
          <p:nvPr>
            <p:ph type="subTitle" idx="1" hasCustomPrompt="1"/>
          </p:nvPr>
        </p:nvSpPr>
        <p:spPr>
          <a:xfrm>
            <a:off x="1100015" y="4670246"/>
            <a:ext cx="7315200" cy="914400"/>
          </a:xfrm>
        </p:spPr>
        <p:txBody>
          <a:bodyPr rtlCol="0"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nl-NL" noProof="0"/>
              <a:t>Klik om de subtitelstijl van het model te bewerken</a:t>
            </a:r>
          </a:p>
        </p:txBody>
      </p:sp>
      <p:sp>
        <p:nvSpPr>
          <p:cNvPr id="4" name="Tijdelijke aanduiding voor datum 3"/>
          <p:cNvSpPr>
            <a:spLocks noGrp="1"/>
          </p:cNvSpPr>
          <p:nvPr>
            <p:ph type="dt" sz="half" idx="10"/>
          </p:nvPr>
        </p:nvSpPr>
        <p:spPr/>
        <p:txBody>
          <a:bodyPr rtlCol="0"/>
          <a:lstStyle/>
          <a:p>
            <a:pPr rtl="0"/>
            <a:fld id="{AAD1AB3B-DDAC-4A7B-B65C-F02176B21480}" type="datetime1">
              <a:rPr lang="nl-NL" noProof="0" smtClean="0"/>
              <a:t>2-11-2020</a:t>
            </a:fld>
            <a:endParaRPr lang="nl-NL" noProof="0"/>
          </a:p>
        </p:txBody>
      </p:sp>
      <p:sp>
        <p:nvSpPr>
          <p:cNvPr id="5" name="Tijdelijke aanduiding voor voettekst 4"/>
          <p:cNvSpPr>
            <a:spLocks noGrp="1"/>
          </p:cNvSpPr>
          <p:nvPr>
            <p:ph type="ftr" sz="quarter" idx="11"/>
          </p:nvPr>
        </p:nvSpPr>
        <p:spPr/>
        <p:txBody>
          <a:bodyPr rtlCol="0"/>
          <a:lstStyle/>
          <a:p>
            <a:pPr rtl="0"/>
            <a:endParaRPr lang="nl-NL" noProof="0"/>
          </a:p>
        </p:txBody>
      </p:sp>
      <p:sp>
        <p:nvSpPr>
          <p:cNvPr id="6" name="Tijdelijke aanduiding voor dianummer 5"/>
          <p:cNvSpPr>
            <a:spLocks noGrp="1"/>
          </p:cNvSpPr>
          <p:nvPr>
            <p:ph type="sldNum" sz="quarter" idx="12"/>
          </p:nvPr>
        </p:nvSpPr>
        <p:spPr/>
        <p:txBody>
          <a:bodyPr rtlCol="0"/>
          <a:lstStyle/>
          <a:p>
            <a:pPr rtl="0"/>
            <a:fld id="{4FAB73BC-B049-4115-A692-8D63A059BFB8}" type="slidenum">
              <a:rPr lang="nl-NL" noProof="0" smtClean="0"/>
              <a:pPr rtl="0"/>
              <a:t>‹nr.›</a:t>
            </a:fld>
            <a:endParaRPr lang="nl-NL" noProof="0"/>
          </a:p>
        </p:txBody>
      </p:sp>
    </p:spTree>
    <p:extLst>
      <p:ext uri="{BB962C8B-B14F-4D97-AF65-F5344CB8AC3E}">
        <p14:creationId xmlns:p14="http://schemas.microsoft.com/office/powerpoint/2010/main" val="3354660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verticale tekst 2"/>
          <p:cNvSpPr>
            <a:spLocks noGrp="1"/>
          </p:cNvSpPr>
          <p:nvPr>
            <p:ph type="body" orient="vert" idx="1" hasCustomPrompt="1"/>
          </p:nvPr>
        </p:nvSpPr>
        <p:spPr/>
        <p:txBody>
          <a:bodyPr vert="eaVert" rtlCol="0" anchor="t"/>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p:cNvSpPr>
            <a:spLocks noGrp="1"/>
          </p:cNvSpPr>
          <p:nvPr>
            <p:ph type="dt" sz="half" idx="10"/>
          </p:nvPr>
        </p:nvSpPr>
        <p:spPr/>
        <p:txBody>
          <a:bodyPr rtlCol="0"/>
          <a:lstStyle/>
          <a:p>
            <a:pPr rtl="0"/>
            <a:fld id="{89FE6875-CB07-45F6-BEEC-E7F7C9C0F706}" type="datetime1">
              <a:rPr lang="nl-NL" noProof="0" smtClean="0"/>
              <a:t>2-11-2020</a:t>
            </a:fld>
            <a:endParaRPr lang="nl-NL" noProof="0"/>
          </a:p>
        </p:txBody>
      </p:sp>
      <p:sp>
        <p:nvSpPr>
          <p:cNvPr id="8" name="Tijdelijke aanduiding voor voettekst 7"/>
          <p:cNvSpPr>
            <a:spLocks noGrp="1"/>
          </p:cNvSpPr>
          <p:nvPr>
            <p:ph type="ftr" sz="quarter" idx="11"/>
          </p:nvPr>
        </p:nvSpPr>
        <p:spPr/>
        <p:txBody>
          <a:bodyPr rtlCol="0"/>
          <a:lstStyle/>
          <a:p>
            <a:pPr rtl="0"/>
            <a:endParaRPr lang="nl-NL" noProof="0"/>
          </a:p>
        </p:txBody>
      </p:sp>
      <p:sp>
        <p:nvSpPr>
          <p:cNvPr id="9" name="Tijdelijke aanduiding voor dianummer 8"/>
          <p:cNvSpPr>
            <a:spLocks noGrp="1"/>
          </p:cNvSpPr>
          <p:nvPr>
            <p:ph type="sldNum" sz="quarter" idx="12"/>
          </p:nvPr>
        </p:nvSpPr>
        <p:spPr/>
        <p:txBody>
          <a:bodyPr rtlCol="0"/>
          <a:lstStyle/>
          <a:p>
            <a:pPr rtl="0"/>
            <a:fld id="{4FAB73BC-B049-4115-A692-8D63A059BFB8}" type="slidenum">
              <a:rPr lang="nl-NL" noProof="0" smtClean="0"/>
              <a:pPr rtl="0"/>
              <a:t>‹nr.›</a:t>
            </a:fld>
            <a:endParaRPr lang="nl-NL" noProof="0"/>
          </a:p>
        </p:txBody>
      </p:sp>
    </p:spTree>
    <p:extLst>
      <p:ext uri="{BB962C8B-B14F-4D97-AF65-F5344CB8AC3E}">
        <p14:creationId xmlns:p14="http://schemas.microsoft.com/office/powerpoint/2010/main" val="29439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hasCustomPrompt="1"/>
          </p:nvPr>
        </p:nvSpPr>
        <p:spPr>
          <a:xfrm>
            <a:off x="381000" y="990600"/>
            <a:ext cx="2819400" cy="4953000"/>
          </a:xfrm>
        </p:spPr>
        <p:txBody>
          <a:bodyPr vert="eaVert" rtlCol="0"/>
          <a:lstStyle/>
          <a:p>
            <a:pPr rtl="0"/>
            <a:r>
              <a:rPr lang="nl-NL" noProof="0"/>
              <a:t>Klik om de titelstijl van het model te bewerken</a:t>
            </a:r>
          </a:p>
        </p:txBody>
      </p:sp>
      <p:sp>
        <p:nvSpPr>
          <p:cNvPr id="3" name="Tijdelijke aanduiding voor verticale tekst 2"/>
          <p:cNvSpPr>
            <a:spLocks noGrp="1"/>
          </p:cNvSpPr>
          <p:nvPr>
            <p:ph type="body" orient="vert" idx="1" hasCustomPrompt="1"/>
          </p:nvPr>
        </p:nvSpPr>
        <p:spPr>
          <a:xfrm>
            <a:off x="3867912" y="868680"/>
            <a:ext cx="7315200" cy="5120640"/>
          </a:xfrm>
        </p:spPr>
        <p:txBody>
          <a:bodyPr vert="eaVert" rtlCol="0" anchor="t"/>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p:cNvSpPr>
            <a:spLocks noGrp="1"/>
          </p:cNvSpPr>
          <p:nvPr>
            <p:ph type="dt" sz="half" idx="10"/>
          </p:nvPr>
        </p:nvSpPr>
        <p:spPr/>
        <p:txBody>
          <a:bodyPr rtlCol="0"/>
          <a:lstStyle/>
          <a:p>
            <a:pPr rtl="0"/>
            <a:fld id="{CA0FEA7C-F780-42DC-AF8C-FD0A5A2379B0}" type="datetime1">
              <a:rPr lang="nl-NL" noProof="0" smtClean="0"/>
              <a:t>2-11-2020</a:t>
            </a:fld>
            <a:endParaRPr lang="nl-NL" noProof="0"/>
          </a:p>
        </p:txBody>
      </p:sp>
      <p:sp>
        <p:nvSpPr>
          <p:cNvPr id="8" name="Tijdelijke aanduiding voor voettekst 7"/>
          <p:cNvSpPr>
            <a:spLocks noGrp="1"/>
          </p:cNvSpPr>
          <p:nvPr>
            <p:ph type="ftr" sz="quarter" idx="11"/>
          </p:nvPr>
        </p:nvSpPr>
        <p:spPr/>
        <p:txBody>
          <a:bodyPr rtlCol="0"/>
          <a:lstStyle/>
          <a:p>
            <a:pPr rtl="0"/>
            <a:endParaRPr lang="nl-NL" noProof="0"/>
          </a:p>
        </p:txBody>
      </p:sp>
      <p:sp>
        <p:nvSpPr>
          <p:cNvPr id="9" name="Tijdelijke aanduiding voor dianummer 8"/>
          <p:cNvSpPr>
            <a:spLocks noGrp="1"/>
          </p:cNvSpPr>
          <p:nvPr>
            <p:ph type="sldNum" sz="quarter" idx="12"/>
          </p:nvPr>
        </p:nvSpPr>
        <p:spPr/>
        <p:txBody>
          <a:bodyPr rtlCol="0"/>
          <a:lstStyle/>
          <a:p>
            <a:pPr rtl="0"/>
            <a:fld id="{4FAB73BC-B049-4115-A692-8D63A059BFB8}" type="slidenum">
              <a:rPr lang="nl-NL" noProof="0" smtClean="0"/>
              <a:pPr rtl="0"/>
              <a:t>‹nr.›</a:t>
            </a:fld>
            <a:endParaRPr lang="nl-NL" noProof="0"/>
          </a:p>
        </p:txBody>
      </p:sp>
    </p:spTree>
    <p:extLst>
      <p:ext uri="{BB962C8B-B14F-4D97-AF65-F5344CB8AC3E}">
        <p14:creationId xmlns:p14="http://schemas.microsoft.com/office/powerpoint/2010/main" val="4197192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inhoud 2"/>
          <p:cNvSpPr>
            <a:spLocks noGrp="1"/>
          </p:cNvSpPr>
          <p:nvPr>
            <p:ph idx="1" hasCustomPrompt="1"/>
          </p:nvPr>
        </p:nvSpPr>
        <p:spPr/>
        <p:txBody>
          <a:bodyPr rtlCol="0"/>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10"/>
          </p:nvPr>
        </p:nvSpPr>
        <p:spPr/>
        <p:txBody>
          <a:bodyPr rtlCol="0"/>
          <a:lstStyle/>
          <a:p>
            <a:pPr rtl="0"/>
            <a:fld id="{41C41503-BB76-4B4A-A018-A9E61DBB6CF8}" type="datetime1">
              <a:rPr lang="nl-NL" noProof="0" smtClean="0"/>
              <a:t>2-11-2020</a:t>
            </a:fld>
            <a:endParaRPr lang="nl-NL" noProof="0"/>
          </a:p>
        </p:txBody>
      </p:sp>
      <p:sp>
        <p:nvSpPr>
          <p:cNvPr id="5" name="Tijdelijke aanduiding voor voettekst 4"/>
          <p:cNvSpPr>
            <a:spLocks noGrp="1"/>
          </p:cNvSpPr>
          <p:nvPr>
            <p:ph type="ftr" sz="quarter" idx="11"/>
          </p:nvPr>
        </p:nvSpPr>
        <p:spPr/>
        <p:txBody>
          <a:bodyPr rtlCol="0"/>
          <a:lstStyle/>
          <a:p>
            <a:pPr rtl="0"/>
            <a:endParaRPr lang="nl-NL" noProof="0"/>
          </a:p>
        </p:txBody>
      </p:sp>
      <p:sp>
        <p:nvSpPr>
          <p:cNvPr id="6" name="Tijdelijke aanduiding voor dianummer 5"/>
          <p:cNvSpPr>
            <a:spLocks noGrp="1"/>
          </p:cNvSpPr>
          <p:nvPr>
            <p:ph type="sldNum" sz="quarter" idx="12"/>
          </p:nvPr>
        </p:nvSpPr>
        <p:spPr/>
        <p:txBody>
          <a:bodyPr rtlCol="0"/>
          <a:lstStyle/>
          <a:p>
            <a:pPr rtl="0"/>
            <a:fld id="{4FAB73BC-B049-4115-A692-8D63A059BFB8}" type="slidenum">
              <a:rPr lang="nl-NL" noProof="0" smtClean="0"/>
              <a:pPr rtl="0"/>
              <a:t>‹nr.›</a:t>
            </a:fld>
            <a:endParaRPr lang="nl-NL" noProof="0"/>
          </a:p>
        </p:txBody>
      </p:sp>
    </p:spTree>
    <p:extLst>
      <p:ext uri="{BB962C8B-B14F-4D97-AF65-F5344CB8AC3E}">
        <p14:creationId xmlns:p14="http://schemas.microsoft.com/office/powerpoint/2010/main" val="318179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867912" y="1298448"/>
            <a:ext cx="7315200" cy="3255264"/>
          </a:xfrm>
        </p:spPr>
        <p:txBody>
          <a:bodyPr rtlCol="0" anchor="b">
            <a:normAutofit/>
          </a:bodyPr>
          <a:lstStyle>
            <a:lvl1pPr>
              <a:defRPr sz="5900" b="0" spc="-100" baseline="0">
                <a:solidFill>
                  <a:schemeClr val="tx2">
                    <a:lumMod val="75000"/>
                  </a:schemeClr>
                </a:solidFill>
              </a:defRPr>
            </a:lvl1pPr>
          </a:lstStyle>
          <a:p>
            <a:pPr rtl="0"/>
            <a:r>
              <a:rPr lang="nl-NL" noProof="0"/>
              <a:t>Klik om de titelstijl van het model te bewerken</a:t>
            </a:r>
          </a:p>
        </p:txBody>
      </p:sp>
      <p:sp>
        <p:nvSpPr>
          <p:cNvPr id="3" name="Tijdelijke aanduiding voor tekst 2"/>
          <p:cNvSpPr>
            <a:spLocks noGrp="1"/>
          </p:cNvSpPr>
          <p:nvPr>
            <p:ph type="body" idx="1" hasCustomPrompt="1"/>
          </p:nvPr>
        </p:nvSpPr>
        <p:spPr>
          <a:xfrm>
            <a:off x="3886200" y="4672584"/>
            <a:ext cx="7315200" cy="914400"/>
          </a:xfrm>
        </p:spPr>
        <p:txBody>
          <a:bodyPr rtlCol="0"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nl-NL" noProof="0"/>
              <a:t>Tekststijlen van het model bewerken</a:t>
            </a:r>
          </a:p>
        </p:txBody>
      </p:sp>
      <p:sp>
        <p:nvSpPr>
          <p:cNvPr id="4" name="Tijdelijke aanduiding voor datum 3"/>
          <p:cNvSpPr>
            <a:spLocks noGrp="1"/>
          </p:cNvSpPr>
          <p:nvPr>
            <p:ph type="dt" sz="half" idx="10"/>
          </p:nvPr>
        </p:nvSpPr>
        <p:spPr/>
        <p:txBody>
          <a:bodyPr rtlCol="0"/>
          <a:lstStyle/>
          <a:p>
            <a:pPr rtl="0"/>
            <a:fld id="{209E961E-32A9-4C22-B938-DDA26CDF9A95}" type="datetime1">
              <a:rPr lang="nl-NL" noProof="0" smtClean="0"/>
              <a:t>2-11-2020</a:t>
            </a:fld>
            <a:endParaRPr lang="nl-NL" noProof="0"/>
          </a:p>
        </p:txBody>
      </p:sp>
      <p:sp>
        <p:nvSpPr>
          <p:cNvPr id="5" name="Tijdelijke aanduiding voor voettekst 4"/>
          <p:cNvSpPr>
            <a:spLocks noGrp="1"/>
          </p:cNvSpPr>
          <p:nvPr>
            <p:ph type="ftr" sz="quarter" idx="11"/>
          </p:nvPr>
        </p:nvSpPr>
        <p:spPr/>
        <p:txBody>
          <a:bodyPr rtlCol="0"/>
          <a:lstStyle/>
          <a:p>
            <a:pPr rtl="0"/>
            <a:endParaRPr lang="nl-NL" noProof="0"/>
          </a:p>
        </p:txBody>
      </p:sp>
      <p:sp>
        <p:nvSpPr>
          <p:cNvPr id="6" name="Tijdelijke aanduiding voor dianummer 5"/>
          <p:cNvSpPr>
            <a:spLocks noGrp="1"/>
          </p:cNvSpPr>
          <p:nvPr>
            <p:ph type="sldNum" sz="quarter" idx="12"/>
          </p:nvPr>
        </p:nvSpPr>
        <p:spPr/>
        <p:txBody>
          <a:bodyPr rtlCol="0"/>
          <a:lstStyle/>
          <a:p>
            <a:pPr rtl="0"/>
            <a:fld id="{4FAB73BC-B049-4115-A692-8D63A059BFB8}" type="slidenum">
              <a:rPr lang="nl-NL" noProof="0" smtClean="0"/>
              <a:pPr rtl="0"/>
              <a:t>‹nr.›</a:t>
            </a:fld>
            <a:endParaRPr lang="nl-NL" noProof="0"/>
          </a:p>
        </p:txBody>
      </p:sp>
    </p:spTree>
    <p:extLst>
      <p:ext uri="{BB962C8B-B14F-4D97-AF65-F5344CB8AC3E}">
        <p14:creationId xmlns:p14="http://schemas.microsoft.com/office/powerpoint/2010/main" val="410662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inhoud 2"/>
          <p:cNvSpPr>
            <a:spLocks noGrp="1"/>
          </p:cNvSpPr>
          <p:nvPr>
            <p:ph sz="half" idx="1" hasCustomPrompt="1"/>
          </p:nvPr>
        </p:nvSpPr>
        <p:spPr>
          <a:xfrm>
            <a:off x="3867912" y="868680"/>
            <a:ext cx="347472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p:cNvSpPr>
            <a:spLocks noGrp="1"/>
          </p:cNvSpPr>
          <p:nvPr>
            <p:ph sz="half" idx="2" hasCustomPrompt="1"/>
          </p:nvPr>
        </p:nvSpPr>
        <p:spPr>
          <a:xfrm>
            <a:off x="7818120" y="868680"/>
            <a:ext cx="347472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8" name="Tijdelijke aanduiding voor datum 7"/>
          <p:cNvSpPr>
            <a:spLocks noGrp="1"/>
          </p:cNvSpPr>
          <p:nvPr>
            <p:ph type="dt" sz="half" idx="10"/>
          </p:nvPr>
        </p:nvSpPr>
        <p:spPr/>
        <p:txBody>
          <a:bodyPr rtlCol="0"/>
          <a:lstStyle/>
          <a:p>
            <a:pPr rtl="0"/>
            <a:fld id="{A83491F2-7CE0-433A-B6A6-86C21C37D5FC}" type="datetime1">
              <a:rPr lang="nl-NL" noProof="0" smtClean="0"/>
              <a:t>2-11-2020</a:t>
            </a:fld>
            <a:endParaRPr lang="nl-NL" noProof="0"/>
          </a:p>
        </p:txBody>
      </p:sp>
      <p:sp>
        <p:nvSpPr>
          <p:cNvPr id="9" name="Tijdelijke aanduiding voor voettekst 8"/>
          <p:cNvSpPr>
            <a:spLocks noGrp="1"/>
          </p:cNvSpPr>
          <p:nvPr>
            <p:ph type="ftr" sz="quarter" idx="11"/>
          </p:nvPr>
        </p:nvSpPr>
        <p:spPr/>
        <p:txBody>
          <a:bodyPr rtlCol="0"/>
          <a:lstStyle/>
          <a:p>
            <a:pPr rtl="0"/>
            <a:endParaRPr lang="nl-NL" noProof="0"/>
          </a:p>
        </p:txBody>
      </p:sp>
      <p:sp>
        <p:nvSpPr>
          <p:cNvPr id="10" name="Tijdelijke aanduiding voor dianummer 9"/>
          <p:cNvSpPr>
            <a:spLocks noGrp="1"/>
          </p:cNvSpPr>
          <p:nvPr>
            <p:ph type="sldNum" sz="quarter" idx="12"/>
          </p:nvPr>
        </p:nvSpPr>
        <p:spPr/>
        <p:txBody>
          <a:bodyPr rtlCol="0"/>
          <a:lstStyle/>
          <a:p>
            <a:pPr rtl="0"/>
            <a:fld id="{4FAB73BC-B049-4115-A692-8D63A059BFB8}" type="slidenum">
              <a:rPr lang="nl-NL" noProof="0" smtClean="0"/>
              <a:pPr rtl="0"/>
              <a:t>‹nr.›</a:t>
            </a:fld>
            <a:endParaRPr lang="nl-NL" noProof="0"/>
          </a:p>
        </p:txBody>
      </p:sp>
    </p:spTree>
    <p:extLst>
      <p:ext uri="{BB962C8B-B14F-4D97-AF65-F5344CB8AC3E}">
        <p14:creationId xmlns:p14="http://schemas.microsoft.com/office/powerpoint/2010/main" val="1413777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el 9"/>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tekst 2"/>
          <p:cNvSpPr>
            <a:spLocks noGrp="1"/>
          </p:cNvSpPr>
          <p:nvPr>
            <p:ph type="body" idx="1" hasCustomPrompt="1"/>
          </p:nvPr>
        </p:nvSpPr>
        <p:spPr>
          <a:xfrm>
            <a:off x="3867912" y="1023586"/>
            <a:ext cx="3474720" cy="807720"/>
          </a:xfrm>
        </p:spPr>
        <p:txBody>
          <a:bodyPr rtlCol="0"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Tekststijlen van het model bewerken</a:t>
            </a:r>
          </a:p>
        </p:txBody>
      </p:sp>
      <p:sp>
        <p:nvSpPr>
          <p:cNvPr id="4" name="Tijdelijke aanduiding voor inhoud 3"/>
          <p:cNvSpPr>
            <a:spLocks noGrp="1"/>
          </p:cNvSpPr>
          <p:nvPr>
            <p:ph sz="half" idx="2" hasCustomPrompt="1"/>
          </p:nvPr>
        </p:nvSpPr>
        <p:spPr>
          <a:xfrm>
            <a:off x="3867912" y="1930936"/>
            <a:ext cx="3474720" cy="402336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p:cNvSpPr>
            <a:spLocks noGrp="1"/>
          </p:cNvSpPr>
          <p:nvPr>
            <p:ph type="body" sz="quarter" idx="3" hasCustomPrompt="1"/>
          </p:nvPr>
        </p:nvSpPr>
        <p:spPr>
          <a:xfrm>
            <a:off x="7818463" y="1023586"/>
            <a:ext cx="3474720" cy="813171"/>
          </a:xfrm>
        </p:spPr>
        <p:txBody>
          <a:bodyPr rtlCol="0"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Tekststijlen van het model bewerken</a:t>
            </a:r>
          </a:p>
        </p:txBody>
      </p:sp>
      <p:sp>
        <p:nvSpPr>
          <p:cNvPr id="6" name="Tijdelijke aanduiding voor inhoud 5"/>
          <p:cNvSpPr>
            <a:spLocks noGrp="1"/>
          </p:cNvSpPr>
          <p:nvPr>
            <p:ph sz="quarter" idx="4" hasCustomPrompt="1"/>
          </p:nvPr>
        </p:nvSpPr>
        <p:spPr>
          <a:xfrm>
            <a:off x="7818463" y="1930936"/>
            <a:ext cx="3474720" cy="402336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2" name="Tijdelijke aanduiding voor datum 1"/>
          <p:cNvSpPr>
            <a:spLocks noGrp="1"/>
          </p:cNvSpPr>
          <p:nvPr>
            <p:ph type="dt" sz="half" idx="10"/>
          </p:nvPr>
        </p:nvSpPr>
        <p:spPr/>
        <p:txBody>
          <a:bodyPr rtlCol="0"/>
          <a:lstStyle/>
          <a:p>
            <a:pPr rtl="0"/>
            <a:fld id="{8BD2FC4A-DCC4-48BA-B77F-430E7B622B71}" type="datetime1">
              <a:rPr lang="nl-NL" noProof="0" smtClean="0"/>
              <a:t>2-11-2020</a:t>
            </a:fld>
            <a:endParaRPr lang="nl-NL" noProof="0"/>
          </a:p>
        </p:txBody>
      </p:sp>
      <p:sp>
        <p:nvSpPr>
          <p:cNvPr id="11" name="Tijdelijke aanduiding voor voettekst 10"/>
          <p:cNvSpPr>
            <a:spLocks noGrp="1"/>
          </p:cNvSpPr>
          <p:nvPr>
            <p:ph type="ftr" sz="quarter" idx="11"/>
          </p:nvPr>
        </p:nvSpPr>
        <p:spPr/>
        <p:txBody>
          <a:bodyPr rtlCol="0"/>
          <a:lstStyle/>
          <a:p>
            <a:pPr rtl="0"/>
            <a:endParaRPr lang="nl-NL" noProof="0"/>
          </a:p>
        </p:txBody>
      </p:sp>
      <p:sp>
        <p:nvSpPr>
          <p:cNvPr id="12" name="Tijdelijke aanduiding voor dianummer 11"/>
          <p:cNvSpPr>
            <a:spLocks noGrp="1"/>
          </p:cNvSpPr>
          <p:nvPr>
            <p:ph type="sldNum" sz="quarter" idx="12"/>
          </p:nvPr>
        </p:nvSpPr>
        <p:spPr/>
        <p:txBody>
          <a:bodyPr rtlCol="0"/>
          <a:lstStyle/>
          <a:p>
            <a:pPr rtl="0"/>
            <a:fld id="{4FAB73BC-B049-4115-A692-8D63A059BFB8}" type="slidenum">
              <a:rPr lang="nl-NL" noProof="0" smtClean="0"/>
              <a:pPr rtl="0"/>
              <a:t>‹nr.›</a:t>
            </a:fld>
            <a:endParaRPr lang="nl-NL" noProof="0"/>
          </a:p>
        </p:txBody>
      </p:sp>
    </p:spTree>
    <p:extLst>
      <p:ext uri="{BB962C8B-B14F-4D97-AF65-F5344CB8AC3E}">
        <p14:creationId xmlns:p14="http://schemas.microsoft.com/office/powerpoint/2010/main" val="239466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Titel 5"/>
          <p:cNvSpPr>
            <a:spLocks noGrp="1"/>
          </p:cNvSpPr>
          <p:nvPr>
            <p:ph type="title" hasCustomPrompt="1"/>
          </p:nvPr>
        </p:nvSpPr>
        <p:spPr/>
        <p:txBody>
          <a:bodyPr rtlCol="0"/>
          <a:lstStyle/>
          <a:p>
            <a:pPr rtl="0"/>
            <a:r>
              <a:rPr lang="nl-NL" noProof="0"/>
              <a:t>Klik om de titelstijl van het model te bewerken</a:t>
            </a:r>
          </a:p>
        </p:txBody>
      </p:sp>
      <p:sp>
        <p:nvSpPr>
          <p:cNvPr id="2" name="Tijdelijke aanduiding voor datum 1"/>
          <p:cNvSpPr>
            <a:spLocks noGrp="1"/>
          </p:cNvSpPr>
          <p:nvPr>
            <p:ph type="dt" sz="half" idx="10"/>
          </p:nvPr>
        </p:nvSpPr>
        <p:spPr/>
        <p:txBody>
          <a:bodyPr rtlCol="0"/>
          <a:lstStyle/>
          <a:p>
            <a:pPr rtl="0"/>
            <a:fld id="{5EEBEF00-992B-4CEB-81E2-AC4BD4CB87AB}" type="datetime1">
              <a:rPr lang="nl-NL" noProof="0" smtClean="0"/>
              <a:t>2-11-2020</a:t>
            </a:fld>
            <a:endParaRPr lang="nl-NL" noProof="0"/>
          </a:p>
        </p:txBody>
      </p:sp>
      <p:sp>
        <p:nvSpPr>
          <p:cNvPr id="7" name="Tijdelijke aanduiding voor voettekst 6"/>
          <p:cNvSpPr>
            <a:spLocks noGrp="1"/>
          </p:cNvSpPr>
          <p:nvPr>
            <p:ph type="ftr" sz="quarter" idx="11"/>
          </p:nvPr>
        </p:nvSpPr>
        <p:spPr/>
        <p:txBody>
          <a:bodyPr rtlCol="0"/>
          <a:lstStyle/>
          <a:p>
            <a:pPr rtl="0"/>
            <a:endParaRPr lang="nl-NL" noProof="0"/>
          </a:p>
        </p:txBody>
      </p:sp>
      <p:sp>
        <p:nvSpPr>
          <p:cNvPr id="8" name="Tijdelijke aanduiding voor dianummer 7"/>
          <p:cNvSpPr>
            <a:spLocks noGrp="1"/>
          </p:cNvSpPr>
          <p:nvPr>
            <p:ph type="sldNum" sz="quarter" idx="12"/>
          </p:nvPr>
        </p:nvSpPr>
        <p:spPr/>
        <p:txBody>
          <a:bodyPr rtlCol="0"/>
          <a:lstStyle/>
          <a:p>
            <a:pPr rtl="0"/>
            <a:fld id="{4FAB73BC-B049-4115-A692-8D63A059BFB8}" type="slidenum">
              <a:rPr lang="nl-NL" noProof="0" smtClean="0"/>
              <a:pPr rtl="0"/>
              <a:t>‹nr.›</a:t>
            </a:fld>
            <a:endParaRPr lang="nl-NL" noProof="0"/>
          </a:p>
        </p:txBody>
      </p:sp>
    </p:spTree>
    <p:extLst>
      <p:ext uri="{BB962C8B-B14F-4D97-AF65-F5344CB8AC3E}">
        <p14:creationId xmlns:p14="http://schemas.microsoft.com/office/powerpoint/2010/main" val="63204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rtlCol="0"/>
          <a:lstStyle/>
          <a:p>
            <a:pPr rtl="0"/>
            <a:fld id="{F4758B6F-0C52-463E-B895-045414F9178A}" type="datetime1">
              <a:rPr lang="nl-NL" noProof="0" smtClean="0"/>
              <a:t>2-11-2020</a:t>
            </a:fld>
            <a:endParaRPr lang="nl-NL" noProof="0"/>
          </a:p>
        </p:txBody>
      </p:sp>
      <p:sp>
        <p:nvSpPr>
          <p:cNvPr id="6" name="Tijdelijke aanduiding voor voettekst 5"/>
          <p:cNvSpPr>
            <a:spLocks noGrp="1"/>
          </p:cNvSpPr>
          <p:nvPr>
            <p:ph type="ftr" sz="quarter" idx="11"/>
          </p:nvPr>
        </p:nvSpPr>
        <p:spPr/>
        <p:txBody>
          <a:bodyPr rtlCol="0"/>
          <a:lstStyle/>
          <a:p>
            <a:pPr rtl="0"/>
            <a:endParaRPr lang="nl-NL" noProof="0"/>
          </a:p>
        </p:txBody>
      </p:sp>
      <p:sp>
        <p:nvSpPr>
          <p:cNvPr id="7" name="Tijdelijke aanduiding voor dianummer 6"/>
          <p:cNvSpPr>
            <a:spLocks noGrp="1"/>
          </p:cNvSpPr>
          <p:nvPr>
            <p:ph type="sldNum" sz="quarter" idx="12"/>
          </p:nvPr>
        </p:nvSpPr>
        <p:spPr/>
        <p:txBody>
          <a:bodyPr rtlCol="0"/>
          <a:lstStyle/>
          <a:p>
            <a:pPr rtl="0"/>
            <a:fld id="{4FAB73BC-B049-4115-A692-8D63A059BFB8}" type="slidenum">
              <a:rPr lang="nl-NL" noProof="0" smtClean="0"/>
              <a:pPr rtl="0"/>
              <a:t>‹nr.›</a:t>
            </a:fld>
            <a:endParaRPr lang="nl-NL" noProof="0"/>
          </a:p>
        </p:txBody>
      </p:sp>
    </p:spTree>
    <p:extLst>
      <p:ext uri="{BB962C8B-B14F-4D97-AF65-F5344CB8AC3E}">
        <p14:creationId xmlns:p14="http://schemas.microsoft.com/office/powerpoint/2010/main" val="216492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56032" y="1143000"/>
            <a:ext cx="2834640" cy="2377440"/>
          </a:xfrm>
        </p:spPr>
        <p:txBody>
          <a:bodyPr rtlCol="0" anchor="b">
            <a:normAutofit/>
          </a:bodyPr>
          <a:lstStyle>
            <a:lvl1pPr>
              <a:defRPr sz="3200" b="0" baseline="0"/>
            </a:lvl1pPr>
          </a:lstStyle>
          <a:p>
            <a:pPr rtl="0"/>
            <a:r>
              <a:rPr lang="nl-NL" noProof="0"/>
              <a:t>Klik om de titelstijl van het model te bewerken</a:t>
            </a:r>
          </a:p>
        </p:txBody>
      </p:sp>
      <p:sp>
        <p:nvSpPr>
          <p:cNvPr id="3" name="Tijdelijke aanduiding voor inhoud 2"/>
          <p:cNvSpPr>
            <a:spLocks noGrp="1"/>
          </p:cNvSpPr>
          <p:nvPr>
            <p:ph idx="1" hasCustomPrompt="1"/>
          </p:nvPr>
        </p:nvSpPr>
        <p:spPr>
          <a:xfrm>
            <a:off x="3906981" y="1852122"/>
            <a:ext cx="2458230" cy="2008678"/>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p:cNvSpPr>
            <a:spLocks noGrp="1"/>
          </p:cNvSpPr>
          <p:nvPr>
            <p:ph type="body" sz="half" idx="2" hasCustomPrompt="1"/>
          </p:nvPr>
        </p:nvSpPr>
        <p:spPr>
          <a:xfrm>
            <a:off x="256032" y="3494176"/>
            <a:ext cx="2834640" cy="2321990"/>
          </a:xfrm>
        </p:spPr>
        <p:txBody>
          <a:bodyPr rtlCol="0"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Tekststijlen van het model bewerken</a:t>
            </a:r>
          </a:p>
        </p:txBody>
      </p:sp>
      <p:sp>
        <p:nvSpPr>
          <p:cNvPr id="8" name="Tijdelijke aanduiding voor datum 7"/>
          <p:cNvSpPr>
            <a:spLocks noGrp="1"/>
          </p:cNvSpPr>
          <p:nvPr>
            <p:ph type="dt" sz="half" idx="10"/>
          </p:nvPr>
        </p:nvSpPr>
        <p:spPr/>
        <p:txBody>
          <a:bodyPr rtlCol="0"/>
          <a:lstStyle/>
          <a:p>
            <a:pPr rtl="0"/>
            <a:fld id="{04C5DBD1-9A8E-46F0-877D-CE0B7C0F7701}" type="datetime1">
              <a:rPr lang="nl-NL" noProof="0" smtClean="0"/>
              <a:t>2-11-2020</a:t>
            </a:fld>
            <a:endParaRPr lang="nl-NL" noProof="0"/>
          </a:p>
        </p:txBody>
      </p:sp>
      <p:sp>
        <p:nvSpPr>
          <p:cNvPr id="9" name="Tijdelijke aanduiding voor voettekst 8"/>
          <p:cNvSpPr>
            <a:spLocks noGrp="1"/>
          </p:cNvSpPr>
          <p:nvPr>
            <p:ph type="ftr" sz="quarter" idx="11"/>
          </p:nvPr>
        </p:nvSpPr>
        <p:spPr/>
        <p:txBody>
          <a:bodyPr rtlCol="0"/>
          <a:lstStyle/>
          <a:p>
            <a:pPr rtl="0"/>
            <a:endParaRPr lang="nl-NL" noProof="0"/>
          </a:p>
        </p:txBody>
      </p:sp>
      <p:sp>
        <p:nvSpPr>
          <p:cNvPr id="10" name="Tijdelijke aanduiding voor dianummer 9"/>
          <p:cNvSpPr>
            <a:spLocks noGrp="1"/>
          </p:cNvSpPr>
          <p:nvPr>
            <p:ph type="sldNum" sz="quarter" idx="12"/>
          </p:nvPr>
        </p:nvSpPr>
        <p:spPr/>
        <p:txBody>
          <a:bodyPr rtlCol="0"/>
          <a:lstStyle/>
          <a:p>
            <a:pPr rtl="0"/>
            <a:fld id="{4FAB73BC-B049-4115-A692-8D63A059BFB8}" type="slidenum">
              <a:rPr lang="nl-NL" noProof="0" smtClean="0"/>
              <a:pPr rtl="0"/>
              <a:t>‹nr.›</a:t>
            </a:fld>
            <a:endParaRPr lang="nl-NL" noProof="0"/>
          </a:p>
        </p:txBody>
      </p:sp>
      <p:sp>
        <p:nvSpPr>
          <p:cNvPr id="11" name="Tijdelijke aanduiding voor inhoud 2">
            <a:extLst>
              <a:ext uri="{FF2B5EF4-FFF2-40B4-BE49-F238E27FC236}">
                <a16:creationId xmlns:a16="http://schemas.microsoft.com/office/drawing/2014/main" id="{87B0DF2F-DAFD-4616-9E25-0C28D75BF306}"/>
              </a:ext>
            </a:extLst>
          </p:cNvPr>
          <p:cNvSpPr>
            <a:spLocks noGrp="1"/>
          </p:cNvSpPr>
          <p:nvPr>
            <p:ph idx="13" hasCustomPrompt="1"/>
          </p:nvPr>
        </p:nvSpPr>
        <p:spPr>
          <a:xfrm>
            <a:off x="6491805" y="1852122"/>
            <a:ext cx="2458230" cy="2008678"/>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12" name="Tijdelijke aanduiding voor inhoud 2">
            <a:extLst>
              <a:ext uri="{FF2B5EF4-FFF2-40B4-BE49-F238E27FC236}">
                <a16:creationId xmlns:a16="http://schemas.microsoft.com/office/drawing/2014/main" id="{336DA0F9-D851-437C-A45B-EC125A3D3DB3}"/>
              </a:ext>
            </a:extLst>
          </p:cNvPr>
          <p:cNvSpPr>
            <a:spLocks noGrp="1"/>
          </p:cNvSpPr>
          <p:nvPr>
            <p:ph idx="14" hasCustomPrompt="1"/>
          </p:nvPr>
        </p:nvSpPr>
        <p:spPr>
          <a:xfrm>
            <a:off x="9076629" y="1852122"/>
            <a:ext cx="2458230" cy="2008678"/>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6" name="Tijdelijke aanduiding voor tekst 5">
            <a:extLst>
              <a:ext uri="{FF2B5EF4-FFF2-40B4-BE49-F238E27FC236}">
                <a16:creationId xmlns:a16="http://schemas.microsoft.com/office/drawing/2014/main" id="{0FF0BA98-3AB4-4D88-B1C2-6279BCACFAD9}"/>
              </a:ext>
            </a:extLst>
          </p:cNvPr>
          <p:cNvSpPr>
            <a:spLocks noGrp="1"/>
          </p:cNvSpPr>
          <p:nvPr>
            <p:ph type="body" sz="quarter" idx="15" hasCustomPrompt="1"/>
          </p:nvPr>
        </p:nvSpPr>
        <p:spPr>
          <a:xfrm>
            <a:off x="3887792" y="3971924"/>
            <a:ext cx="2477419" cy="803275"/>
          </a:xfrm>
        </p:spPr>
        <p:txBody>
          <a:bodyPr rtlCol="0"/>
          <a:lstStyle>
            <a:lvl1pPr marL="0" indent="0">
              <a:buNone/>
              <a:defRPr/>
            </a:lvl1pPr>
          </a:lstStyle>
          <a:p>
            <a:pPr lvl="0" rtl="0"/>
            <a:r>
              <a:rPr lang="nl-NL" noProof="0"/>
              <a:t>Tekststijlen van het model bewerken</a:t>
            </a:r>
          </a:p>
        </p:txBody>
      </p:sp>
      <p:sp>
        <p:nvSpPr>
          <p:cNvPr id="13" name="Tijdelijke aanduiding voor tekst 5">
            <a:extLst>
              <a:ext uri="{FF2B5EF4-FFF2-40B4-BE49-F238E27FC236}">
                <a16:creationId xmlns:a16="http://schemas.microsoft.com/office/drawing/2014/main" id="{D9DEF72B-B924-4A0D-8C83-3B370632C0D3}"/>
              </a:ext>
            </a:extLst>
          </p:cNvPr>
          <p:cNvSpPr>
            <a:spLocks noGrp="1"/>
          </p:cNvSpPr>
          <p:nvPr>
            <p:ph type="body" sz="quarter" idx="16" hasCustomPrompt="1"/>
          </p:nvPr>
        </p:nvSpPr>
        <p:spPr>
          <a:xfrm>
            <a:off x="6472616" y="3971925"/>
            <a:ext cx="2477419" cy="803275"/>
          </a:xfrm>
        </p:spPr>
        <p:txBody>
          <a:bodyPr rtlCol="0"/>
          <a:lstStyle>
            <a:lvl1pPr marL="0" indent="0">
              <a:buNone/>
              <a:defRPr/>
            </a:lvl1pPr>
          </a:lstStyle>
          <a:p>
            <a:pPr lvl="0" rtl="0"/>
            <a:r>
              <a:rPr lang="nl-NL" noProof="0"/>
              <a:t>Tekststijlen van het model bewerken</a:t>
            </a:r>
          </a:p>
        </p:txBody>
      </p:sp>
      <p:sp>
        <p:nvSpPr>
          <p:cNvPr id="14" name="Tijdelijke aanduiding voor tekst 5">
            <a:extLst>
              <a:ext uri="{FF2B5EF4-FFF2-40B4-BE49-F238E27FC236}">
                <a16:creationId xmlns:a16="http://schemas.microsoft.com/office/drawing/2014/main" id="{E9D30C54-E9E8-4300-8DA4-352DB3A71A4F}"/>
              </a:ext>
            </a:extLst>
          </p:cNvPr>
          <p:cNvSpPr>
            <a:spLocks noGrp="1"/>
          </p:cNvSpPr>
          <p:nvPr>
            <p:ph type="body" sz="quarter" idx="17" hasCustomPrompt="1"/>
          </p:nvPr>
        </p:nvSpPr>
        <p:spPr>
          <a:xfrm>
            <a:off x="9070240" y="3971924"/>
            <a:ext cx="2458230" cy="803275"/>
          </a:xfrm>
        </p:spPr>
        <p:txBody>
          <a:bodyPr rtlCol="0"/>
          <a:lstStyle>
            <a:lvl1pPr marL="0" indent="0">
              <a:buNone/>
              <a:defRPr/>
            </a:lvl1pPr>
          </a:lstStyle>
          <a:p>
            <a:pPr lvl="0" rtl="0"/>
            <a:r>
              <a:rPr lang="nl-NL" noProof="0"/>
              <a:t>Tekststijlen van het model bewerken</a:t>
            </a:r>
          </a:p>
        </p:txBody>
      </p:sp>
    </p:spTree>
    <p:extLst>
      <p:ext uri="{BB962C8B-B14F-4D97-AF65-F5344CB8AC3E}">
        <p14:creationId xmlns:p14="http://schemas.microsoft.com/office/powerpoint/2010/main" val="2075080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56032" y="1143000"/>
            <a:ext cx="2834640" cy="2377440"/>
          </a:xfrm>
        </p:spPr>
        <p:txBody>
          <a:bodyPr rtlCol="0" anchor="b">
            <a:normAutofit/>
          </a:bodyPr>
          <a:lstStyle>
            <a:lvl1pPr>
              <a:defRPr sz="3200" b="0"/>
            </a:lvl1pPr>
          </a:lstStyle>
          <a:p>
            <a:pPr rtl="0"/>
            <a:r>
              <a:rPr lang="nl-NL" noProof="0"/>
              <a:t>Klik om de titelstijl van het model te bewerken</a:t>
            </a:r>
          </a:p>
        </p:txBody>
      </p:sp>
      <p:sp>
        <p:nvSpPr>
          <p:cNvPr id="3" name="Tijdelijke aanduiding voor afbeelding 2"/>
          <p:cNvSpPr>
            <a:spLocks noGrp="1" noChangeAspect="1"/>
          </p:cNvSpPr>
          <p:nvPr>
            <p:ph type="pic" idx="1" hasCustomPrompt="1"/>
          </p:nvPr>
        </p:nvSpPr>
        <p:spPr>
          <a:xfrm>
            <a:off x="3570644" y="767419"/>
            <a:ext cx="8115230" cy="5330952"/>
          </a:xfrm>
          <a:solidFill>
            <a:schemeClr val="bg1">
              <a:lumMod val="75000"/>
            </a:schemeClr>
          </a:solidFill>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pictogram om afbeelding toe te voegen</a:t>
            </a:r>
          </a:p>
        </p:txBody>
      </p:sp>
      <p:sp>
        <p:nvSpPr>
          <p:cNvPr id="4" name="Tijdelijke aanduiding voor tekst 3"/>
          <p:cNvSpPr>
            <a:spLocks noGrp="1"/>
          </p:cNvSpPr>
          <p:nvPr>
            <p:ph type="body" sz="half" idx="2" hasCustomPrompt="1"/>
          </p:nvPr>
        </p:nvSpPr>
        <p:spPr>
          <a:xfrm>
            <a:off x="256032" y="3493008"/>
            <a:ext cx="2834640" cy="2322576"/>
          </a:xfrm>
        </p:spPr>
        <p:txBody>
          <a:bodyPr rtlCol="0"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Tekststijlen van het model bewerken</a:t>
            </a:r>
          </a:p>
        </p:txBody>
      </p:sp>
      <p:sp>
        <p:nvSpPr>
          <p:cNvPr id="8" name="Tijdelijke aanduiding voor datum 7"/>
          <p:cNvSpPr>
            <a:spLocks noGrp="1"/>
          </p:cNvSpPr>
          <p:nvPr>
            <p:ph type="dt" sz="half" idx="10"/>
          </p:nvPr>
        </p:nvSpPr>
        <p:spPr/>
        <p:txBody>
          <a:bodyPr rtlCol="0"/>
          <a:lstStyle/>
          <a:p>
            <a:pPr rtl="0"/>
            <a:fld id="{902D900E-62AD-43C4-81F4-4D30E1ED0665}" type="datetime1">
              <a:rPr lang="nl-NL" noProof="0" smtClean="0"/>
              <a:t>2-11-2020</a:t>
            </a:fld>
            <a:endParaRPr lang="nl-NL" noProof="0"/>
          </a:p>
        </p:txBody>
      </p:sp>
      <p:sp>
        <p:nvSpPr>
          <p:cNvPr id="9" name="Tijdelijke aanduiding voor voettekst 8"/>
          <p:cNvSpPr>
            <a:spLocks noGrp="1"/>
          </p:cNvSpPr>
          <p:nvPr>
            <p:ph type="ftr" sz="quarter" idx="11"/>
          </p:nvPr>
        </p:nvSpPr>
        <p:spPr>
          <a:xfrm>
            <a:off x="3499101" y="6356350"/>
            <a:ext cx="5911517" cy="365125"/>
          </a:xfrm>
        </p:spPr>
        <p:txBody>
          <a:bodyPr rtlCol="0"/>
          <a:lstStyle/>
          <a:p>
            <a:pPr rtl="0"/>
            <a:endParaRPr lang="nl-NL" noProof="0"/>
          </a:p>
        </p:txBody>
      </p:sp>
      <p:sp>
        <p:nvSpPr>
          <p:cNvPr id="10" name="Tijdelijke aanduiding voor dianummer 9"/>
          <p:cNvSpPr>
            <a:spLocks noGrp="1"/>
          </p:cNvSpPr>
          <p:nvPr>
            <p:ph type="sldNum" sz="quarter" idx="12"/>
          </p:nvPr>
        </p:nvSpPr>
        <p:spPr/>
        <p:txBody>
          <a:bodyPr rtlCol="0"/>
          <a:lstStyle/>
          <a:p>
            <a:pPr rtl="0"/>
            <a:fld id="{4FAB73BC-B049-4115-A692-8D63A059BFB8}" type="slidenum">
              <a:rPr lang="nl-NL" noProof="0" smtClean="0"/>
              <a:pPr rtl="0"/>
              <a:t>‹nr.›</a:t>
            </a:fld>
            <a:endParaRPr lang="nl-NL" noProof="0"/>
          </a:p>
        </p:txBody>
      </p:sp>
    </p:spTree>
    <p:extLst>
      <p:ext uri="{BB962C8B-B14F-4D97-AF65-F5344CB8AC3E}">
        <p14:creationId xmlns:p14="http://schemas.microsoft.com/office/powerpoint/2010/main" val="3059410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hthoek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jdelijke aanduiding voor titel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pPr rtl="0"/>
            <a:r>
              <a:rPr lang="nl-NL" noProof="0"/>
              <a:t>Klik om de titelstijl van het model te bewerken</a:t>
            </a:r>
          </a:p>
        </p:txBody>
      </p:sp>
      <p:sp>
        <p:nvSpPr>
          <p:cNvPr id="38" name="Rechthoek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jdelijke aanduiding voor tekst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fld id="{DC0E58D1-2493-4076-B32D-32C725221580}" type="datetime1">
              <a:rPr lang="nl-NL" noProof="0" smtClean="0"/>
              <a:t>2-11-2020</a:t>
            </a:fld>
            <a:endParaRPr lang="nl-NL" noProof="0"/>
          </a:p>
        </p:txBody>
      </p:sp>
      <p:sp>
        <p:nvSpPr>
          <p:cNvPr id="5" name="Tijdelijke aanduiding voor voettekst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endParaRPr lang="nl-NL" noProof="0"/>
          </a:p>
        </p:txBody>
      </p:sp>
      <p:sp>
        <p:nvSpPr>
          <p:cNvPr id="6" name="Tijdelijke aanduiding voor dianumm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rtl="0"/>
            <a:fld id="{4FAB73BC-B049-4115-A692-8D63A059BFB8}" type="slidenum">
              <a:rPr lang="nl-NL" noProof="0" smtClean="0"/>
              <a:pPr rtl="0"/>
              <a:t>‹nr.›</a:t>
            </a:fld>
            <a:endParaRPr lang="nl-NL" noProof="0"/>
          </a:p>
        </p:txBody>
      </p:sp>
    </p:spTree>
    <p:extLst>
      <p:ext uri="{BB962C8B-B14F-4D97-AF65-F5344CB8AC3E}">
        <p14:creationId xmlns:p14="http://schemas.microsoft.com/office/powerpoint/2010/main" val="43593969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jp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hyperlink" Target="https://maken.wikiwijs.nl/163069/Ontwerp_1__Kleine_gebouw#!page-6093650" TargetMode="Externa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jp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4.jpg"/></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3.jp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https://maken.wikiwijs.nl/124543/BIMvironment_Alfa_college_Groningen#!page-630238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hthoek 9">
            <a:extLst>
              <a:ext uri="{FF2B5EF4-FFF2-40B4-BE49-F238E27FC236}">
                <a16:creationId xmlns:a16="http://schemas.microsoft.com/office/drawing/2014/main" id="{8869841E-71E7-4F51-8E6F-5E8A5E375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pic>
        <p:nvPicPr>
          <p:cNvPr id="5" name="Afbeelding 4" descr="Plannen">
            <a:extLst>
              <a:ext uri="{FF2B5EF4-FFF2-40B4-BE49-F238E27FC236}">
                <a16:creationId xmlns:a16="http://schemas.microsoft.com/office/drawing/2014/main" id="{A3A2E0DA-DA21-447D-AD1F-3DB915DD05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
            <a:ext cx="12188932" cy="6858000"/>
          </a:xfrm>
          <a:prstGeom prst="rect">
            <a:avLst/>
          </a:prstGeom>
          <a:ln>
            <a:noFill/>
          </a:ln>
        </p:spPr>
      </p:pic>
      <p:sp>
        <p:nvSpPr>
          <p:cNvPr id="12" name="Rechthoek 11">
            <a:extLst>
              <a:ext uri="{FF2B5EF4-FFF2-40B4-BE49-F238E27FC236}">
                <a16:creationId xmlns:a16="http://schemas.microsoft.com/office/drawing/2014/main" id="{594B067E-A161-4B29-A8FA-FEEB1944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7D6CA50C-1A88-4B3F-A34F-FE199F4205A2}"/>
              </a:ext>
            </a:extLst>
          </p:cNvPr>
          <p:cNvSpPr>
            <a:spLocks noGrp="1"/>
          </p:cNvSpPr>
          <p:nvPr>
            <p:ph type="ctrTitle"/>
          </p:nvPr>
        </p:nvSpPr>
        <p:spPr>
          <a:xfrm>
            <a:off x="643467" y="1298448"/>
            <a:ext cx="3685070" cy="3255264"/>
          </a:xfrm>
        </p:spPr>
        <p:txBody>
          <a:bodyPr rtlCol="0">
            <a:normAutofit/>
          </a:bodyPr>
          <a:lstStyle/>
          <a:p>
            <a:pPr rtl="0"/>
            <a:r>
              <a:rPr lang="nl-NL" sz="3800" dirty="0">
                <a:latin typeface="Arial" panose="020B0604020202020204" pitchFamily="34" charset="0"/>
                <a:cs typeface="Arial" panose="020B0604020202020204" pitchFamily="34" charset="0"/>
              </a:rPr>
              <a:t>WEEK 9</a:t>
            </a:r>
          </a:p>
        </p:txBody>
      </p:sp>
      <p:sp>
        <p:nvSpPr>
          <p:cNvPr id="3" name="Subtitel 2">
            <a:extLst>
              <a:ext uri="{FF2B5EF4-FFF2-40B4-BE49-F238E27FC236}">
                <a16:creationId xmlns:a16="http://schemas.microsoft.com/office/drawing/2014/main" id="{C9CC2D51-705E-403A-AC0E-9157DC5513A8}"/>
              </a:ext>
            </a:extLst>
          </p:cNvPr>
          <p:cNvSpPr>
            <a:spLocks noGrp="1"/>
          </p:cNvSpPr>
          <p:nvPr>
            <p:ph type="subTitle" idx="1"/>
          </p:nvPr>
        </p:nvSpPr>
        <p:spPr>
          <a:xfrm>
            <a:off x="643467" y="4670246"/>
            <a:ext cx="3685070" cy="914400"/>
          </a:xfrm>
        </p:spPr>
        <p:txBody>
          <a:bodyPr rtlCol="0">
            <a:normAutofit/>
          </a:bodyPr>
          <a:lstStyle/>
          <a:p>
            <a:pPr rtl="0"/>
            <a:r>
              <a:rPr lang="nl-NL" dirty="0"/>
              <a:t>PROJECT OPDRACHT EN TOETSEN</a:t>
            </a:r>
          </a:p>
        </p:txBody>
      </p:sp>
      <p:sp>
        <p:nvSpPr>
          <p:cNvPr id="14" name="Rechthoek 13">
            <a:extLst>
              <a:ext uri="{FF2B5EF4-FFF2-40B4-BE49-F238E27FC236}">
                <a16:creationId xmlns:a16="http://schemas.microsoft.com/office/drawing/2014/main" id="{C20C741F-0826-4AB6-A92E-AB4EB50216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45828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hthoek 9">
            <a:extLst>
              <a:ext uri="{FF2B5EF4-FFF2-40B4-BE49-F238E27FC236}">
                <a16:creationId xmlns:a16="http://schemas.microsoft.com/office/drawing/2014/main" id="{DA178560-78C9-4CB5-BE46-05302CDA8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pic>
        <p:nvPicPr>
          <p:cNvPr id="5" name="Afbeelding 4" descr="meerdere personen die blauwdrukken bekijken&#10;">
            <a:extLst>
              <a:ext uri="{FF2B5EF4-FFF2-40B4-BE49-F238E27FC236}">
                <a16:creationId xmlns:a16="http://schemas.microsoft.com/office/drawing/2014/main" id="{DC582F7A-0108-4267-A3E3-CA43CDA209C6}"/>
              </a:ext>
            </a:extLst>
          </p:cNvPr>
          <p:cNvPicPr>
            <a:picLocks noChangeAspect="1"/>
          </p:cNvPicPr>
          <p:nvPr/>
        </p:nvPicPr>
        <p:blipFill rotWithShape="1">
          <a:blip r:embed="rId3"/>
          <a:srcRect l="25"/>
          <a:stretch/>
        </p:blipFill>
        <p:spPr>
          <a:xfrm>
            <a:off x="20" y="1"/>
            <a:ext cx="12188932" cy="6858000"/>
          </a:xfrm>
          <a:prstGeom prst="rect">
            <a:avLst/>
          </a:prstGeom>
        </p:spPr>
      </p:pic>
      <p:sp>
        <p:nvSpPr>
          <p:cNvPr id="12" name="Rechthoek 11">
            <a:extLst>
              <a:ext uri="{FF2B5EF4-FFF2-40B4-BE49-F238E27FC236}">
                <a16:creationId xmlns:a16="http://schemas.microsoft.com/office/drawing/2014/main" id="{69461EC9-A94F-4225-B526-5C862F340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28492750-E12D-4995-ABCB-5BB846060890}"/>
              </a:ext>
            </a:extLst>
          </p:cNvPr>
          <p:cNvSpPr>
            <a:spLocks noGrp="1"/>
          </p:cNvSpPr>
          <p:nvPr>
            <p:ph type="title"/>
          </p:nvPr>
        </p:nvSpPr>
        <p:spPr>
          <a:xfrm>
            <a:off x="252919" y="1123837"/>
            <a:ext cx="2947482" cy="4601183"/>
          </a:xfrm>
        </p:spPr>
        <p:txBody>
          <a:bodyPr rtlCol="0">
            <a:normAutofit/>
          </a:bodyPr>
          <a:lstStyle/>
          <a:p>
            <a:pPr algn="ctr" rtl="0"/>
            <a:r>
              <a:rPr lang="nl-NL" sz="4800" dirty="0">
                <a:latin typeface="Arial Black" panose="020B0A04020102020204" pitchFamily="34" charset="0"/>
              </a:rPr>
              <a:t>WEEK 9</a:t>
            </a:r>
            <a:br>
              <a:rPr lang="nl-NL" dirty="0">
                <a:latin typeface="Arial Black" panose="020B0A04020102020204" pitchFamily="34" charset="0"/>
              </a:rPr>
            </a:br>
            <a:r>
              <a:rPr lang="nl-NL" sz="3200" dirty="0">
                <a:latin typeface="Arial Black" panose="020B0A04020102020204" pitchFamily="34" charset="0"/>
              </a:rPr>
              <a:t>Beoordeling</a:t>
            </a:r>
            <a:br>
              <a:rPr lang="nl-NL" dirty="0">
                <a:latin typeface="Arial Black" panose="020B0A04020102020204" pitchFamily="34" charset="0"/>
              </a:rPr>
            </a:br>
            <a:r>
              <a:rPr lang="nl-NL" sz="11400" dirty="0">
                <a:latin typeface="Arial Black" panose="020B0A04020102020204" pitchFamily="34" charset="0"/>
              </a:rPr>
              <a:t>P 1</a:t>
            </a:r>
            <a:endParaRPr lang="nl-NL" dirty="0">
              <a:latin typeface="Arial Black" panose="020B0A04020102020204" pitchFamily="34" charset="0"/>
            </a:endParaRPr>
          </a:p>
        </p:txBody>
      </p:sp>
      <p:sp>
        <p:nvSpPr>
          <p:cNvPr id="14" name="Rechthoek 13">
            <a:extLst>
              <a:ext uri="{FF2B5EF4-FFF2-40B4-BE49-F238E27FC236}">
                <a16:creationId xmlns:a16="http://schemas.microsoft.com/office/drawing/2014/main" id="{D87160F7-FCB2-48B7-8BB8-BEFF45F6B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hthoek 15">
            <a:extLst>
              <a:ext uri="{FF2B5EF4-FFF2-40B4-BE49-F238E27FC236}">
                <a16:creationId xmlns:a16="http://schemas.microsoft.com/office/drawing/2014/main" id="{E9282B84-621E-4580-80B7-222118AE4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Tijdelijke aanduiding voor inhoud 3" descr="Tijdelijke aanduiding voor SmartArt-pictogram ">
            <a:extLst>
              <a:ext uri="{FF2B5EF4-FFF2-40B4-BE49-F238E27FC236}">
                <a16:creationId xmlns:a16="http://schemas.microsoft.com/office/drawing/2014/main" id="{F5DF3745-CCEE-4BD3-9E49-A25F9124ACF6}"/>
              </a:ext>
            </a:extLst>
          </p:cNvPr>
          <p:cNvGraphicFramePr>
            <a:graphicFrameLocks noGrp="1"/>
          </p:cNvGraphicFramePr>
          <p:nvPr>
            <p:ph idx="1"/>
            <p:extLst>
              <p:ext uri="{D42A27DB-BD31-4B8C-83A1-F6EECF244321}">
                <p14:modId xmlns:p14="http://schemas.microsoft.com/office/powerpoint/2010/main" val="2641345241"/>
              </p:ext>
            </p:extLst>
          </p:nvPr>
        </p:nvGraphicFramePr>
        <p:xfrm>
          <a:off x="3972128" y="971055"/>
          <a:ext cx="7315200" cy="49019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15916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0">
            <a:extLst>
              <a:ext uri="{FF2B5EF4-FFF2-40B4-BE49-F238E27FC236}">
                <a16:creationId xmlns:a16="http://schemas.microsoft.com/office/drawing/2014/main" id="{72AC46CB-E41C-431E-B498-6295C0C5E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254"/>
            <a:ext cx="560825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DFE1F858-2A30-4F73-962A-B70A9326A7C2}"/>
              </a:ext>
            </a:extLst>
          </p:cNvPr>
          <p:cNvSpPr>
            <a:spLocks noGrp="1"/>
          </p:cNvSpPr>
          <p:nvPr>
            <p:ph type="title"/>
          </p:nvPr>
        </p:nvSpPr>
        <p:spPr>
          <a:xfrm>
            <a:off x="289248" y="1123837"/>
            <a:ext cx="4998963" cy="1255469"/>
          </a:xfrm>
        </p:spPr>
        <p:txBody>
          <a:bodyPr rtlCol="0">
            <a:normAutofit fontScale="90000"/>
          </a:bodyPr>
          <a:lstStyle/>
          <a:p>
            <a:r>
              <a:rPr lang="nl-NL" sz="5400" dirty="0">
                <a:solidFill>
                  <a:schemeClr val="bg1"/>
                </a:solidFill>
                <a:latin typeface="Arial Black" panose="020B0A04020102020204" pitchFamily="34" charset="0"/>
              </a:rPr>
              <a:t>WEEK 9</a:t>
            </a:r>
            <a:br>
              <a:rPr lang="nl-NL" dirty="0">
                <a:solidFill>
                  <a:schemeClr val="bg1"/>
                </a:solidFill>
                <a:latin typeface="Arial Black" panose="020B0A04020102020204" pitchFamily="34" charset="0"/>
              </a:rPr>
            </a:br>
            <a:r>
              <a:rPr lang="nl-NL" b="1" i="0" dirty="0">
                <a:solidFill>
                  <a:schemeClr val="bg1"/>
                </a:solidFill>
                <a:effectLst/>
                <a:latin typeface="Arial Black" panose="020B0A04020102020204" pitchFamily="34" charset="0"/>
              </a:rPr>
              <a:t>Presentatie/portfolio</a:t>
            </a:r>
            <a:br>
              <a:rPr lang="nl-NL" b="1" i="0" dirty="0">
                <a:solidFill>
                  <a:srgbClr val="67A879"/>
                </a:solidFill>
                <a:effectLst/>
                <a:latin typeface="Arial" panose="020B0604020202020204" pitchFamily="34" charset="0"/>
              </a:rPr>
            </a:br>
            <a:endParaRPr lang="nl-NL" dirty="0">
              <a:latin typeface="Arial" panose="020B0604020202020204" pitchFamily="34" charset="0"/>
              <a:cs typeface="Arial" panose="020B0604020202020204" pitchFamily="34" charset="0"/>
            </a:endParaRPr>
          </a:p>
        </p:txBody>
      </p:sp>
      <p:pic>
        <p:nvPicPr>
          <p:cNvPr id="6" name="Afbeelding 5" descr="Vrouw in haar kantoor die blauwdrukken bekijkt">
            <a:extLst>
              <a:ext uri="{FF2B5EF4-FFF2-40B4-BE49-F238E27FC236}">
                <a16:creationId xmlns:a16="http://schemas.microsoft.com/office/drawing/2014/main" id="{6F523839-0F2B-44C9-82BE-A2C19B244510}"/>
              </a:ext>
            </a:extLst>
          </p:cNvPr>
          <p:cNvPicPr>
            <a:picLocks noChangeAspect="1"/>
          </p:cNvPicPr>
          <p:nvPr/>
        </p:nvPicPr>
        <p:blipFill rotWithShape="1">
          <a:blip r:embed="rId3">
            <a:alphaModFix amt="28000"/>
          </a:blip>
          <a:srcRect l="31944" r="2462"/>
          <a:stretch/>
        </p:blipFill>
        <p:spPr>
          <a:xfrm>
            <a:off x="6083162" y="759254"/>
            <a:ext cx="5238340" cy="5330650"/>
          </a:xfrm>
          <a:prstGeom prst="rect">
            <a:avLst/>
          </a:prstGeom>
        </p:spPr>
      </p:pic>
      <p:graphicFrame>
        <p:nvGraphicFramePr>
          <p:cNvPr id="4" name="Tijdelijke aanduiding voor inhoud 3" descr="SmartArt">
            <a:extLst>
              <a:ext uri="{FF2B5EF4-FFF2-40B4-BE49-F238E27FC236}">
                <a16:creationId xmlns:a16="http://schemas.microsoft.com/office/drawing/2014/main" id="{DFE8205B-4C0D-4F7E-A9F7-22AEE49E8EC0}"/>
              </a:ext>
            </a:extLst>
          </p:cNvPr>
          <p:cNvGraphicFramePr>
            <a:graphicFrameLocks noGrp="1"/>
          </p:cNvGraphicFramePr>
          <p:nvPr>
            <p:ph idx="1"/>
            <p:extLst>
              <p:ext uri="{D42A27DB-BD31-4B8C-83A1-F6EECF244321}">
                <p14:modId xmlns:p14="http://schemas.microsoft.com/office/powerpoint/2010/main" val="4203397164"/>
              </p:ext>
            </p:extLst>
          </p:nvPr>
        </p:nvGraphicFramePr>
        <p:xfrm>
          <a:off x="289249" y="2510395"/>
          <a:ext cx="4998962" cy="32745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kstvak 2">
            <a:extLst>
              <a:ext uri="{FF2B5EF4-FFF2-40B4-BE49-F238E27FC236}">
                <a16:creationId xmlns:a16="http://schemas.microsoft.com/office/drawing/2014/main" id="{C6BE9494-9516-45B9-A29F-9D6311119491}"/>
              </a:ext>
            </a:extLst>
          </p:cNvPr>
          <p:cNvSpPr txBox="1"/>
          <p:nvPr/>
        </p:nvSpPr>
        <p:spPr>
          <a:xfrm>
            <a:off x="6354041" y="929986"/>
            <a:ext cx="4514850" cy="4801314"/>
          </a:xfrm>
          <a:prstGeom prst="rect">
            <a:avLst/>
          </a:prstGeom>
          <a:noFill/>
        </p:spPr>
        <p:txBody>
          <a:bodyPr wrap="square" rtlCol="0">
            <a:spAutoFit/>
          </a:bodyPr>
          <a:lstStyle/>
          <a:p>
            <a:r>
              <a:rPr lang="nl-NL" b="1" dirty="0"/>
              <a:t>Theorie leren voor toets</a:t>
            </a:r>
          </a:p>
          <a:p>
            <a:endParaRPr lang="nl-NL" dirty="0"/>
          </a:p>
          <a:p>
            <a:pPr marL="285750" indent="-285750">
              <a:buFont typeface="Arial" panose="020B0604020202020204" pitchFamily="34" charset="0"/>
              <a:buChar char="•"/>
            </a:pPr>
            <a:r>
              <a:rPr lang="nl-NL" dirty="0">
                <a:hlinkClick r:id="rId9"/>
              </a:rPr>
              <a:t>Wikiwijs</a:t>
            </a:r>
            <a:r>
              <a:rPr lang="nl-NL" dirty="0"/>
              <a:t> Ontwerp klein gebouw</a:t>
            </a:r>
          </a:p>
          <a:p>
            <a:pPr algn="l"/>
            <a:r>
              <a:rPr lang="nl-NL" i="0" dirty="0">
                <a:effectLst/>
                <a:latin typeface="Arial" panose="020B0604020202020204" pitchFamily="34" charset="0"/>
              </a:rPr>
              <a:t>Bouwkunde</a:t>
            </a:r>
          </a:p>
          <a:p>
            <a:pPr marL="742950" lvl="1" indent="-285750">
              <a:buFont typeface="Arial" panose="020B0604020202020204" pitchFamily="34" charset="0"/>
              <a:buChar char="•"/>
            </a:pPr>
            <a:r>
              <a:rPr lang="nl-NL" b="0" i="0" dirty="0">
                <a:solidFill>
                  <a:srgbClr val="333333"/>
                </a:solidFill>
                <a:effectLst/>
                <a:latin typeface="Arial" panose="020B0604020202020204" pitchFamily="34" charset="0"/>
              </a:rPr>
              <a:t>Metselwerk</a:t>
            </a:r>
          </a:p>
          <a:p>
            <a:pPr marL="742950" lvl="1" indent="-285750">
              <a:buFont typeface="Arial" panose="020B0604020202020204" pitchFamily="34" charset="0"/>
              <a:buChar char="•"/>
            </a:pPr>
            <a:r>
              <a:rPr lang="nl-NL" b="0" i="0" dirty="0">
                <a:solidFill>
                  <a:srgbClr val="333333"/>
                </a:solidFill>
                <a:effectLst/>
                <a:latin typeface="Arial" panose="020B0604020202020204" pitchFamily="34" charset="0"/>
              </a:rPr>
              <a:t>Fundering op staal</a:t>
            </a:r>
          </a:p>
          <a:p>
            <a:pPr marL="742950" lvl="1" indent="-285750">
              <a:buFont typeface="Arial" panose="020B0604020202020204" pitchFamily="34" charset="0"/>
              <a:buChar char="•"/>
            </a:pPr>
            <a:r>
              <a:rPr lang="nl-NL" b="0" i="0" dirty="0">
                <a:solidFill>
                  <a:srgbClr val="333333"/>
                </a:solidFill>
                <a:effectLst/>
                <a:latin typeface="Arial" panose="020B0604020202020204" pitchFamily="34" charset="0"/>
              </a:rPr>
              <a:t>Begane Grond vloer</a:t>
            </a:r>
          </a:p>
          <a:p>
            <a:pPr marL="742950" lvl="1" indent="-285750">
              <a:buFont typeface="Arial" panose="020B0604020202020204" pitchFamily="34" charset="0"/>
              <a:buChar char="•"/>
            </a:pPr>
            <a:r>
              <a:rPr lang="nl-NL" b="0" i="0" dirty="0">
                <a:solidFill>
                  <a:srgbClr val="333333"/>
                </a:solidFill>
                <a:effectLst/>
                <a:latin typeface="Arial" panose="020B0604020202020204" pitchFamily="34" charset="0"/>
              </a:rPr>
              <a:t>Platte daken</a:t>
            </a:r>
          </a:p>
          <a:p>
            <a:pPr marL="742950" lvl="1" indent="-285750">
              <a:buFont typeface="Arial" panose="020B0604020202020204" pitchFamily="34" charset="0"/>
              <a:buChar char="•"/>
            </a:pPr>
            <a:r>
              <a:rPr lang="nl-NL" b="0" i="0" dirty="0">
                <a:solidFill>
                  <a:srgbClr val="333333"/>
                </a:solidFill>
                <a:effectLst/>
                <a:latin typeface="Arial" panose="020B0604020202020204" pitchFamily="34" charset="0"/>
              </a:rPr>
              <a:t>Isolatie</a:t>
            </a:r>
          </a:p>
          <a:p>
            <a:r>
              <a:rPr lang="nl-NL" dirty="0">
                <a:solidFill>
                  <a:srgbClr val="333333"/>
                </a:solidFill>
                <a:latin typeface="Arial" panose="020B0604020202020204" pitchFamily="34" charset="0"/>
              </a:rPr>
              <a:t>Project </a:t>
            </a:r>
          </a:p>
          <a:p>
            <a:pPr marL="742950" lvl="1" indent="-285750">
              <a:buFont typeface="Arial" panose="020B0604020202020204" pitchFamily="34" charset="0"/>
              <a:buChar char="•"/>
            </a:pPr>
            <a:r>
              <a:rPr lang="nl-NL" b="0" i="0" dirty="0">
                <a:solidFill>
                  <a:srgbClr val="333333"/>
                </a:solidFill>
                <a:effectLst/>
                <a:latin typeface="Arial" panose="020B0604020202020204" pitchFamily="34" charset="0"/>
              </a:rPr>
              <a:t>Lesbrieven 01, 02, 03</a:t>
            </a:r>
            <a:r>
              <a:rPr lang="nl-NL" dirty="0">
                <a:solidFill>
                  <a:srgbClr val="333333"/>
                </a:solidFill>
                <a:latin typeface="Arial" panose="020B0604020202020204" pitchFamily="34" charset="0"/>
              </a:rPr>
              <a:t> &amp;</a:t>
            </a:r>
            <a:r>
              <a:rPr lang="nl-NL" b="0" i="0" dirty="0">
                <a:solidFill>
                  <a:srgbClr val="333333"/>
                </a:solidFill>
                <a:effectLst/>
                <a:latin typeface="Arial" panose="020B0604020202020204" pitchFamily="34" charset="0"/>
              </a:rPr>
              <a:t> 04</a:t>
            </a:r>
          </a:p>
          <a:p>
            <a:pPr marL="742950" lvl="1" indent="-285750">
              <a:buFont typeface="Arial" panose="020B0604020202020204" pitchFamily="34" charset="0"/>
              <a:buChar char="•"/>
            </a:pPr>
            <a:r>
              <a:rPr lang="nl-NL" dirty="0">
                <a:solidFill>
                  <a:srgbClr val="333333"/>
                </a:solidFill>
                <a:latin typeface="Arial" panose="020B0604020202020204" pitchFamily="34" charset="0"/>
              </a:rPr>
              <a:t>Project taken </a:t>
            </a:r>
          </a:p>
          <a:p>
            <a:pPr marL="742950" lvl="1" indent="-285750">
              <a:buFont typeface="Arial" panose="020B0604020202020204" pitchFamily="34" charset="0"/>
              <a:buChar char="•"/>
            </a:pPr>
            <a:r>
              <a:rPr lang="nl-NL" dirty="0">
                <a:solidFill>
                  <a:srgbClr val="333333"/>
                </a:solidFill>
                <a:latin typeface="Arial" panose="020B0604020202020204" pitchFamily="34" charset="0"/>
              </a:rPr>
              <a:t>PP ontwerpen hoe gaat dat</a:t>
            </a:r>
          </a:p>
          <a:p>
            <a:pPr marL="742950" lvl="1" indent="-285750">
              <a:buFont typeface="Arial" panose="020B0604020202020204" pitchFamily="34" charset="0"/>
              <a:buChar char="•"/>
            </a:pPr>
            <a:r>
              <a:rPr lang="nl-NL" b="0" i="0" dirty="0">
                <a:solidFill>
                  <a:srgbClr val="333333"/>
                </a:solidFill>
                <a:effectLst/>
                <a:latin typeface="Arial" panose="020B0604020202020204" pitchFamily="34" charset="0"/>
              </a:rPr>
              <a:t>PP wat staat er op een tekening</a:t>
            </a:r>
          </a:p>
          <a:p>
            <a:pPr marL="742950" lvl="1" indent="-285750">
              <a:buFont typeface="Arial" panose="020B0604020202020204" pitchFamily="34" charset="0"/>
              <a:buChar char="•"/>
            </a:pPr>
            <a:r>
              <a:rPr lang="nl-NL" dirty="0">
                <a:solidFill>
                  <a:srgbClr val="333333"/>
                </a:solidFill>
                <a:latin typeface="Arial" panose="020B0604020202020204" pitchFamily="34" charset="0"/>
              </a:rPr>
              <a:t>PP bouwmethodes</a:t>
            </a:r>
            <a:endParaRPr lang="nl-NL" b="0" i="0" dirty="0">
              <a:solidFill>
                <a:srgbClr val="333333"/>
              </a:solidFill>
              <a:effectLst/>
              <a:latin typeface="Arial" panose="020B0604020202020204" pitchFamily="34" charset="0"/>
            </a:endParaRPr>
          </a:p>
          <a:p>
            <a:pPr marL="285750" indent="-285750">
              <a:buFont typeface="Arial" panose="020B0604020202020204" pitchFamily="34" charset="0"/>
              <a:buChar char="•"/>
            </a:pPr>
            <a:endParaRPr lang="nl-NL" b="0" i="0" dirty="0">
              <a:solidFill>
                <a:srgbClr val="333333"/>
              </a:solidFill>
              <a:effectLst/>
              <a:latin typeface="Arial" panose="020B0604020202020204" pitchFamily="34" charset="0"/>
            </a:endParaRPr>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1396896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0">
            <a:extLst>
              <a:ext uri="{FF2B5EF4-FFF2-40B4-BE49-F238E27FC236}">
                <a16:creationId xmlns:a16="http://schemas.microsoft.com/office/drawing/2014/main" id="{72AC46CB-E41C-431E-B498-6295C0C5E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254"/>
            <a:ext cx="560825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DFE1F858-2A30-4F73-962A-B70A9326A7C2}"/>
              </a:ext>
            </a:extLst>
          </p:cNvPr>
          <p:cNvSpPr>
            <a:spLocks noGrp="1"/>
          </p:cNvSpPr>
          <p:nvPr>
            <p:ph type="title"/>
          </p:nvPr>
        </p:nvSpPr>
        <p:spPr>
          <a:xfrm>
            <a:off x="289248" y="1123837"/>
            <a:ext cx="4998963" cy="1255469"/>
          </a:xfrm>
        </p:spPr>
        <p:txBody>
          <a:bodyPr rtlCol="0">
            <a:normAutofit fontScale="90000"/>
          </a:bodyPr>
          <a:lstStyle/>
          <a:p>
            <a:pPr rtl="0"/>
            <a:r>
              <a:rPr lang="nl-NL" dirty="0">
                <a:latin typeface="Arial" panose="020B0604020202020204" pitchFamily="34" charset="0"/>
                <a:cs typeface="Arial" panose="020B0604020202020204" pitchFamily="34" charset="0"/>
              </a:rPr>
              <a:t>week 8</a:t>
            </a:r>
            <a:br>
              <a:rPr lang="nl-NL" dirty="0">
                <a:latin typeface="Arial" panose="020B0604020202020204" pitchFamily="34" charset="0"/>
                <a:cs typeface="Arial" panose="020B0604020202020204" pitchFamily="34" charset="0"/>
              </a:rPr>
            </a:br>
            <a:r>
              <a:rPr lang="nl-NL" sz="2700" dirty="0">
                <a:latin typeface="Arial" panose="020B0604020202020204" pitchFamily="34" charset="0"/>
                <a:cs typeface="Arial" panose="020B0604020202020204" pitchFamily="34" charset="0"/>
              </a:rPr>
              <a:t>Ontwerp garage met overkapping</a:t>
            </a:r>
            <a:endParaRPr lang="nl-NL" dirty="0">
              <a:latin typeface="Arial" panose="020B0604020202020204" pitchFamily="34" charset="0"/>
              <a:cs typeface="Arial" panose="020B0604020202020204" pitchFamily="34" charset="0"/>
            </a:endParaRPr>
          </a:p>
        </p:txBody>
      </p:sp>
      <p:pic>
        <p:nvPicPr>
          <p:cNvPr id="6" name="Afbeelding 5" descr="Vrouw in haar kantoor die blauwdrukken bekijkt">
            <a:extLst>
              <a:ext uri="{FF2B5EF4-FFF2-40B4-BE49-F238E27FC236}">
                <a16:creationId xmlns:a16="http://schemas.microsoft.com/office/drawing/2014/main" id="{6F523839-0F2B-44C9-82BE-A2C19B244510}"/>
              </a:ext>
            </a:extLst>
          </p:cNvPr>
          <p:cNvPicPr>
            <a:picLocks noChangeAspect="1"/>
          </p:cNvPicPr>
          <p:nvPr/>
        </p:nvPicPr>
        <p:blipFill rotWithShape="1">
          <a:blip r:embed="rId3"/>
          <a:srcRect l="31944" r="2462"/>
          <a:stretch/>
        </p:blipFill>
        <p:spPr>
          <a:xfrm>
            <a:off x="6083162" y="759254"/>
            <a:ext cx="5238340" cy="5330650"/>
          </a:xfrm>
          <a:prstGeom prst="rect">
            <a:avLst/>
          </a:prstGeom>
        </p:spPr>
      </p:pic>
      <p:graphicFrame>
        <p:nvGraphicFramePr>
          <p:cNvPr id="4" name="Tijdelijke aanduiding voor inhoud 3" descr="SmartArt">
            <a:extLst>
              <a:ext uri="{FF2B5EF4-FFF2-40B4-BE49-F238E27FC236}">
                <a16:creationId xmlns:a16="http://schemas.microsoft.com/office/drawing/2014/main" id="{DFE8205B-4C0D-4F7E-A9F7-22AEE49E8EC0}"/>
              </a:ext>
            </a:extLst>
          </p:cNvPr>
          <p:cNvGraphicFramePr>
            <a:graphicFrameLocks noGrp="1"/>
          </p:cNvGraphicFramePr>
          <p:nvPr>
            <p:ph idx="1"/>
            <p:extLst>
              <p:ext uri="{D42A27DB-BD31-4B8C-83A1-F6EECF244321}">
                <p14:modId xmlns:p14="http://schemas.microsoft.com/office/powerpoint/2010/main" val="2818342283"/>
              </p:ext>
            </p:extLst>
          </p:nvPr>
        </p:nvGraphicFramePr>
        <p:xfrm>
          <a:off x="289249" y="2510395"/>
          <a:ext cx="4998962" cy="32745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Afbeelding 4">
            <a:extLst>
              <a:ext uri="{FF2B5EF4-FFF2-40B4-BE49-F238E27FC236}">
                <a16:creationId xmlns:a16="http://schemas.microsoft.com/office/drawing/2014/main" id="{5BA325C2-5DD6-44C9-933E-286C7A999280}"/>
              </a:ext>
            </a:extLst>
          </p:cNvPr>
          <p:cNvPicPr>
            <a:picLocks noChangeAspect="1"/>
          </p:cNvPicPr>
          <p:nvPr/>
        </p:nvPicPr>
        <p:blipFill rotWithShape="1">
          <a:blip r:embed="rId9"/>
          <a:srcRect b="14242"/>
          <a:stretch/>
        </p:blipFill>
        <p:spPr>
          <a:xfrm>
            <a:off x="829042" y="2875785"/>
            <a:ext cx="3983623" cy="2562205"/>
          </a:xfrm>
          <a:prstGeom prst="rect">
            <a:avLst/>
          </a:prstGeom>
        </p:spPr>
      </p:pic>
    </p:spTree>
    <p:extLst>
      <p:ext uri="{BB962C8B-B14F-4D97-AF65-F5344CB8AC3E}">
        <p14:creationId xmlns:p14="http://schemas.microsoft.com/office/powerpoint/2010/main" val="3178587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0">
            <a:extLst>
              <a:ext uri="{FF2B5EF4-FFF2-40B4-BE49-F238E27FC236}">
                <a16:creationId xmlns:a16="http://schemas.microsoft.com/office/drawing/2014/main" id="{72AC46CB-E41C-431E-B498-6295C0C5E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254"/>
            <a:ext cx="560825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DFE1F858-2A30-4F73-962A-B70A9326A7C2}"/>
              </a:ext>
            </a:extLst>
          </p:cNvPr>
          <p:cNvSpPr>
            <a:spLocks noGrp="1"/>
          </p:cNvSpPr>
          <p:nvPr>
            <p:ph type="title"/>
          </p:nvPr>
        </p:nvSpPr>
        <p:spPr>
          <a:xfrm>
            <a:off x="289248" y="1123837"/>
            <a:ext cx="4998963" cy="1255469"/>
          </a:xfrm>
        </p:spPr>
        <p:txBody>
          <a:bodyPr rtlCol="0">
            <a:normAutofit fontScale="90000"/>
          </a:bodyPr>
          <a:lstStyle/>
          <a:p>
            <a:pPr rtl="0"/>
            <a:r>
              <a:rPr lang="nl-NL" dirty="0">
                <a:latin typeface="Arial" panose="020B0604020202020204" pitchFamily="34" charset="0"/>
                <a:cs typeface="Arial" panose="020B0604020202020204" pitchFamily="34" charset="0"/>
              </a:rPr>
              <a:t>week 8</a:t>
            </a:r>
            <a:br>
              <a:rPr lang="nl-NL" dirty="0">
                <a:latin typeface="Arial" panose="020B0604020202020204" pitchFamily="34" charset="0"/>
                <a:cs typeface="Arial" panose="020B0604020202020204" pitchFamily="34" charset="0"/>
              </a:rPr>
            </a:br>
            <a:r>
              <a:rPr lang="nl-NL" sz="2700" dirty="0">
                <a:latin typeface="Arial" panose="020B0604020202020204" pitchFamily="34" charset="0"/>
                <a:cs typeface="Arial" panose="020B0604020202020204" pitchFamily="34" charset="0"/>
              </a:rPr>
              <a:t>Ontwerp garage met overkapping</a:t>
            </a:r>
            <a:endParaRPr lang="nl-NL" dirty="0">
              <a:latin typeface="Arial" panose="020B0604020202020204" pitchFamily="34" charset="0"/>
              <a:cs typeface="Arial" panose="020B0604020202020204" pitchFamily="34" charset="0"/>
            </a:endParaRPr>
          </a:p>
        </p:txBody>
      </p:sp>
      <p:pic>
        <p:nvPicPr>
          <p:cNvPr id="6" name="Afbeelding 5" descr="Vrouw in haar kantoor die blauwdrukken bekijkt">
            <a:extLst>
              <a:ext uri="{FF2B5EF4-FFF2-40B4-BE49-F238E27FC236}">
                <a16:creationId xmlns:a16="http://schemas.microsoft.com/office/drawing/2014/main" id="{6F523839-0F2B-44C9-82BE-A2C19B244510}"/>
              </a:ext>
            </a:extLst>
          </p:cNvPr>
          <p:cNvPicPr>
            <a:picLocks noChangeAspect="1"/>
          </p:cNvPicPr>
          <p:nvPr/>
        </p:nvPicPr>
        <p:blipFill rotWithShape="1">
          <a:blip r:embed="rId3"/>
          <a:srcRect l="31944" r="2462"/>
          <a:stretch/>
        </p:blipFill>
        <p:spPr>
          <a:xfrm>
            <a:off x="6083162" y="759254"/>
            <a:ext cx="5238340" cy="5330650"/>
          </a:xfrm>
          <a:prstGeom prst="rect">
            <a:avLst/>
          </a:prstGeom>
        </p:spPr>
      </p:pic>
      <p:graphicFrame>
        <p:nvGraphicFramePr>
          <p:cNvPr id="4" name="Tijdelijke aanduiding voor inhoud 3" descr="SmartArt">
            <a:extLst>
              <a:ext uri="{FF2B5EF4-FFF2-40B4-BE49-F238E27FC236}">
                <a16:creationId xmlns:a16="http://schemas.microsoft.com/office/drawing/2014/main" id="{DFE8205B-4C0D-4F7E-A9F7-22AEE49E8EC0}"/>
              </a:ext>
            </a:extLst>
          </p:cNvPr>
          <p:cNvGraphicFramePr>
            <a:graphicFrameLocks noGrp="1"/>
          </p:cNvGraphicFramePr>
          <p:nvPr>
            <p:ph idx="1"/>
            <p:extLst>
              <p:ext uri="{D42A27DB-BD31-4B8C-83A1-F6EECF244321}">
                <p14:modId xmlns:p14="http://schemas.microsoft.com/office/powerpoint/2010/main" val="1022835672"/>
              </p:ext>
            </p:extLst>
          </p:nvPr>
        </p:nvGraphicFramePr>
        <p:xfrm>
          <a:off x="289249" y="2242457"/>
          <a:ext cx="4998962" cy="35425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kstvak 2">
            <a:extLst>
              <a:ext uri="{FF2B5EF4-FFF2-40B4-BE49-F238E27FC236}">
                <a16:creationId xmlns:a16="http://schemas.microsoft.com/office/drawing/2014/main" id="{29DA5621-8213-4A39-91FD-EFB5E1CBDD3D}"/>
              </a:ext>
            </a:extLst>
          </p:cNvPr>
          <p:cNvSpPr txBox="1"/>
          <p:nvPr/>
        </p:nvSpPr>
        <p:spPr>
          <a:xfrm>
            <a:off x="572555" y="2375503"/>
            <a:ext cx="4463143" cy="3693319"/>
          </a:xfrm>
          <a:prstGeom prst="rect">
            <a:avLst/>
          </a:prstGeom>
          <a:noFill/>
        </p:spPr>
        <p:txBody>
          <a:bodyPr wrap="square" rtlCol="0">
            <a:spAutoFit/>
          </a:bodyPr>
          <a:lstStyle/>
          <a:p>
            <a:pPr algn="l"/>
            <a:r>
              <a:rPr lang="nl-NL" b="1" i="0" dirty="0">
                <a:solidFill>
                  <a:schemeClr val="bg1"/>
                </a:solidFill>
                <a:effectLst/>
                <a:latin typeface="Arial" panose="020B0604020202020204" pitchFamily="34" charset="0"/>
              </a:rPr>
              <a:t>De Bouwkundige Tekening</a:t>
            </a:r>
            <a:endParaRPr lang="nl-NL" b="0" i="0" dirty="0">
              <a:solidFill>
                <a:schemeClr val="bg1"/>
              </a:solidFill>
              <a:effectLst/>
              <a:latin typeface="Arial" panose="020B0604020202020204" pitchFamily="34" charset="0"/>
            </a:endParaRPr>
          </a:p>
          <a:p>
            <a:pPr algn="l"/>
            <a:r>
              <a:rPr lang="nl-NL" b="0" i="0" dirty="0">
                <a:solidFill>
                  <a:schemeClr val="bg1"/>
                </a:solidFill>
                <a:effectLst/>
                <a:latin typeface="Arial" panose="020B0604020202020204" pitchFamily="34" charset="0"/>
              </a:rPr>
              <a:t>Het ontwerp is af en de bouwmethode is bepaald. Nu gaan we een bouwkundige tekening te maken. Op deze tekening moet het hele ontwerp duidelijk worden.</a:t>
            </a:r>
          </a:p>
          <a:p>
            <a:pPr algn="l"/>
            <a:endParaRPr lang="nl-NL" b="1" i="0" dirty="0">
              <a:solidFill>
                <a:schemeClr val="bg1"/>
              </a:solidFill>
              <a:effectLst/>
              <a:latin typeface="Arial" panose="020B0604020202020204" pitchFamily="34" charset="0"/>
            </a:endParaRPr>
          </a:p>
          <a:p>
            <a:pPr algn="l"/>
            <a:r>
              <a:rPr lang="nl-NL" b="1" i="0" dirty="0">
                <a:solidFill>
                  <a:schemeClr val="bg1"/>
                </a:solidFill>
                <a:effectLst/>
                <a:latin typeface="Arial" panose="020B0604020202020204" pitchFamily="34" charset="0"/>
              </a:rPr>
              <a:t>Opdracht: 8.1 Bouwkundige tekening</a:t>
            </a:r>
            <a:endParaRPr lang="nl-NL" b="0" i="0" dirty="0">
              <a:solidFill>
                <a:schemeClr val="bg1"/>
              </a:solidFill>
              <a:effectLst/>
              <a:latin typeface="Arial" panose="020B0604020202020204" pitchFamily="34" charset="0"/>
            </a:endParaRPr>
          </a:p>
          <a:p>
            <a:pPr algn="l"/>
            <a:r>
              <a:rPr lang="nl-NL" b="0" i="0" dirty="0">
                <a:solidFill>
                  <a:schemeClr val="bg1"/>
                </a:solidFill>
                <a:effectLst/>
                <a:latin typeface="Arial" panose="020B0604020202020204" pitchFamily="34" charset="0"/>
              </a:rPr>
              <a:t>Maak een bouwkundige tekening. In de eerste week heb jij een grage ontworpen met overkapping. Deze week ga jij de garage uitwerken in een bouwkundige tekening.</a:t>
            </a:r>
          </a:p>
          <a:p>
            <a:endParaRPr lang="nl-NL" dirty="0"/>
          </a:p>
        </p:txBody>
      </p:sp>
    </p:spTree>
    <p:extLst>
      <p:ext uri="{BB962C8B-B14F-4D97-AF65-F5344CB8AC3E}">
        <p14:creationId xmlns:p14="http://schemas.microsoft.com/office/powerpoint/2010/main" val="939053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hthoek 9">
            <a:extLst>
              <a:ext uri="{FF2B5EF4-FFF2-40B4-BE49-F238E27FC236}">
                <a16:creationId xmlns:a16="http://schemas.microsoft.com/office/drawing/2014/main" id="{DA178560-78C9-4CB5-BE46-05302CDA8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pic>
        <p:nvPicPr>
          <p:cNvPr id="5" name="Afbeelding 4" descr="meerdere personen die blauwdrukken bekijken&#10;">
            <a:extLst>
              <a:ext uri="{FF2B5EF4-FFF2-40B4-BE49-F238E27FC236}">
                <a16:creationId xmlns:a16="http://schemas.microsoft.com/office/drawing/2014/main" id="{DC582F7A-0108-4267-A3E3-CA43CDA209C6}"/>
              </a:ext>
            </a:extLst>
          </p:cNvPr>
          <p:cNvPicPr>
            <a:picLocks noChangeAspect="1"/>
          </p:cNvPicPr>
          <p:nvPr/>
        </p:nvPicPr>
        <p:blipFill rotWithShape="1">
          <a:blip r:embed="rId3"/>
          <a:srcRect l="25"/>
          <a:stretch/>
        </p:blipFill>
        <p:spPr>
          <a:xfrm>
            <a:off x="20" y="1"/>
            <a:ext cx="12188932" cy="6858000"/>
          </a:xfrm>
          <a:prstGeom prst="rect">
            <a:avLst/>
          </a:prstGeom>
        </p:spPr>
      </p:pic>
      <p:sp>
        <p:nvSpPr>
          <p:cNvPr id="12" name="Rechthoek 11">
            <a:extLst>
              <a:ext uri="{FF2B5EF4-FFF2-40B4-BE49-F238E27FC236}">
                <a16:creationId xmlns:a16="http://schemas.microsoft.com/office/drawing/2014/main" id="{69461EC9-A94F-4225-B526-5C862F340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28492750-E12D-4995-ABCB-5BB846060890}"/>
              </a:ext>
            </a:extLst>
          </p:cNvPr>
          <p:cNvSpPr>
            <a:spLocks noGrp="1"/>
          </p:cNvSpPr>
          <p:nvPr>
            <p:ph type="title"/>
          </p:nvPr>
        </p:nvSpPr>
        <p:spPr>
          <a:xfrm>
            <a:off x="252919" y="1123837"/>
            <a:ext cx="2947482" cy="4601183"/>
          </a:xfrm>
        </p:spPr>
        <p:txBody>
          <a:bodyPr rtlCol="0">
            <a:normAutofit/>
          </a:bodyPr>
          <a:lstStyle/>
          <a:p>
            <a:pPr rtl="0"/>
            <a:r>
              <a:rPr lang="nl-NL" dirty="0"/>
              <a:t>DO ontwerp</a:t>
            </a:r>
          </a:p>
        </p:txBody>
      </p:sp>
      <p:sp>
        <p:nvSpPr>
          <p:cNvPr id="14" name="Rechthoek 13">
            <a:extLst>
              <a:ext uri="{FF2B5EF4-FFF2-40B4-BE49-F238E27FC236}">
                <a16:creationId xmlns:a16="http://schemas.microsoft.com/office/drawing/2014/main" id="{D87160F7-FCB2-48B7-8BB8-BEFF45F6B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hthoek 15">
            <a:extLst>
              <a:ext uri="{FF2B5EF4-FFF2-40B4-BE49-F238E27FC236}">
                <a16:creationId xmlns:a16="http://schemas.microsoft.com/office/drawing/2014/main" id="{E9282B84-621E-4580-80B7-222118AE4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jdelijke aanduiding voor inhoud 5">
            <a:extLst>
              <a:ext uri="{FF2B5EF4-FFF2-40B4-BE49-F238E27FC236}">
                <a16:creationId xmlns:a16="http://schemas.microsoft.com/office/drawing/2014/main" id="{9EFA9493-912A-4C53-BC54-B33D669C9604}"/>
              </a:ext>
            </a:extLst>
          </p:cNvPr>
          <p:cNvSpPr>
            <a:spLocks noGrp="1"/>
          </p:cNvSpPr>
          <p:nvPr>
            <p:ph idx="1"/>
          </p:nvPr>
        </p:nvSpPr>
        <p:spPr/>
        <p:txBody>
          <a:bodyPr/>
          <a:lstStyle/>
          <a:p>
            <a:pPr algn="l">
              <a:buFont typeface="Arial" panose="020B0604020202020204" pitchFamily="34" charset="0"/>
              <a:buChar char="•"/>
            </a:pPr>
            <a:r>
              <a:rPr lang="nl-NL" dirty="0">
                <a:solidFill>
                  <a:srgbClr val="333333"/>
                </a:solidFill>
                <a:latin typeface="Arial" panose="020B0604020202020204" pitchFamily="34" charset="0"/>
              </a:rPr>
              <a:t>K</a:t>
            </a:r>
            <a:r>
              <a:rPr lang="nl-NL" b="0" i="0" dirty="0">
                <a:solidFill>
                  <a:srgbClr val="333333"/>
                </a:solidFill>
                <a:effectLst/>
                <a:latin typeface="Arial" panose="020B0604020202020204" pitchFamily="34" charset="0"/>
              </a:rPr>
              <a:t>ader</a:t>
            </a:r>
          </a:p>
          <a:p>
            <a:pPr algn="l">
              <a:buFont typeface="Arial" panose="020B0604020202020204" pitchFamily="34" charset="0"/>
              <a:buChar char="•"/>
            </a:pPr>
            <a:r>
              <a:rPr lang="nl-NL" b="0" i="0" dirty="0">
                <a:solidFill>
                  <a:srgbClr val="333333"/>
                </a:solidFill>
                <a:effectLst/>
                <a:latin typeface="Arial" panose="020B0604020202020204" pitchFamily="34" charset="0"/>
              </a:rPr>
              <a:t>Onder hoek</a:t>
            </a:r>
          </a:p>
          <a:p>
            <a:pPr algn="l">
              <a:buFont typeface="Arial" panose="020B0604020202020204" pitchFamily="34" charset="0"/>
              <a:buChar char="•"/>
            </a:pPr>
            <a:r>
              <a:rPr lang="nl-NL" dirty="0">
                <a:solidFill>
                  <a:srgbClr val="333333"/>
                </a:solidFill>
                <a:latin typeface="Arial" panose="020B0604020202020204" pitchFamily="34" charset="0"/>
              </a:rPr>
              <a:t>P</a:t>
            </a:r>
            <a:r>
              <a:rPr lang="nl-NL" b="0" i="0" dirty="0">
                <a:solidFill>
                  <a:srgbClr val="333333"/>
                </a:solidFill>
                <a:effectLst/>
                <a:latin typeface="Arial" panose="020B0604020202020204" pitchFamily="34" charset="0"/>
              </a:rPr>
              <a:t>lattegrond</a:t>
            </a:r>
          </a:p>
          <a:p>
            <a:pPr algn="l">
              <a:buFont typeface="Arial" panose="020B0604020202020204" pitchFamily="34" charset="0"/>
              <a:buChar char="•"/>
            </a:pPr>
            <a:r>
              <a:rPr lang="nl-NL" b="0" i="0" dirty="0">
                <a:solidFill>
                  <a:srgbClr val="333333"/>
                </a:solidFill>
                <a:effectLst/>
                <a:latin typeface="Arial" panose="020B0604020202020204" pitchFamily="34" charset="0"/>
              </a:rPr>
              <a:t>Dak aanzicht</a:t>
            </a:r>
          </a:p>
          <a:p>
            <a:pPr algn="l">
              <a:buFont typeface="Arial" panose="020B0604020202020204" pitchFamily="34" charset="0"/>
              <a:buChar char="•"/>
            </a:pPr>
            <a:r>
              <a:rPr lang="nl-NL" dirty="0">
                <a:solidFill>
                  <a:srgbClr val="333333"/>
                </a:solidFill>
                <a:latin typeface="Arial" panose="020B0604020202020204" pitchFamily="34" charset="0"/>
              </a:rPr>
              <a:t>G</a:t>
            </a:r>
            <a:r>
              <a:rPr lang="nl-NL" b="0" i="0" dirty="0">
                <a:solidFill>
                  <a:srgbClr val="333333"/>
                </a:solidFill>
                <a:effectLst/>
                <a:latin typeface="Arial" panose="020B0604020202020204" pitchFamily="34" charset="0"/>
              </a:rPr>
              <a:t>evels</a:t>
            </a:r>
          </a:p>
          <a:p>
            <a:pPr algn="l">
              <a:buFont typeface="Arial" panose="020B0604020202020204" pitchFamily="34" charset="0"/>
              <a:buChar char="•"/>
            </a:pPr>
            <a:r>
              <a:rPr lang="nl-NL" dirty="0">
                <a:solidFill>
                  <a:srgbClr val="333333"/>
                </a:solidFill>
                <a:latin typeface="Arial" panose="020B0604020202020204" pitchFamily="34" charset="0"/>
              </a:rPr>
              <a:t>D</a:t>
            </a:r>
            <a:r>
              <a:rPr lang="nl-NL" b="0" i="0" dirty="0">
                <a:solidFill>
                  <a:srgbClr val="333333"/>
                </a:solidFill>
                <a:effectLst/>
                <a:latin typeface="Arial" panose="020B0604020202020204" pitchFamily="34" charset="0"/>
              </a:rPr>
              <a:t>oorsnede</a:t>
            </a:r>
          </a:p>
          <a:p>
            <a:pPr algn="l">
              <a:buFont typeface="Arial" panose="020B0604020202020204" pitchFamily="34" charset="0"/>
              <a:buChar char="•"/>
            </a:pPr>
            <a:r>
              <a:rPr lang="nl-NL" dirty="0">
                <a:solidFill>
                  <a:srgbClr val="333333"/>
                </a:solidFill>
                <a:latin typeface="Arial" panose="020B0604020202020204" pitchFamily="34" charset="0"/>
              </a:rPr>
              <a:t>S</a:t>
            </a:r>
            <a:r>
              <a:rPr lang="nl-NL" b="0" i="0" dirty="0">
                <a:solidFill>
                  <a:srgbClr val="333333"/>
                </a:solidFill>
                <a:effectLst/>
                <a:latin typeface="Arial" panose="020B0604020202020204" pitchFamily="34" charset="0"/>
              </a:rPr>
              <a:t>ituatie</a:t>
            </a:r>
          </a:p>
          <a:p>
            <a:pPr algn="l">
              <a:buFont typeface="Arial" panose="020B0604020202020204" pitchFamily="34" charset="0"/>
              <a:buChar char="•"/>
            </a:pPr>
            <a:r>
              <a:rPr lang="nl-NL" dirty="0">
                <a:solidFill>
                  <a:srgbClr val="333333"/>
                </a:solidFill>
                <a:latin typeface="Arial" panose="020B0604020202020204" pitchFamily="34" charset="0"/>
              </a:rPr>
              <a:t>R</a:t>
            </a:r>
            <a:r>
              <a:rPr lang="nl-NL" b="0" i="0" dirty="0">
                <a:solidFill>
                  <a:srgbClr val="333333"/>
                </a:solidFill>
                <a:effectLst/>
                <a:latin typeface="Arial" panose="020B0604020202020204" pitchFamily="34" charset="0"/>
              </a:rPr>
              <a:t>envooi</a:t>
            </a:r>
          </a:p>
          <a:p>
            <a:pPr algn="l">
              <a:buFont typeface="Arial" panose="020B0604020202020204" pitchFamily="34" charset="0"/>
              <a:buChar char="•"/>
            </a:pPr>
            <a:r>
              <a:rPr lang="nl-NL" dirty="0">
                <a:solidFill>
                  <a:srgbClr val="333333"/>
                </a:solidFill>
                <a:latin typeface="Arial" panose="020B0604020202020204" pitchFamily="34" charset="0"/>
              </a:rPr>
              <a:t>M</a:t>
            </a:r>
            <a:r>
              <a:rPr lang="nl-NL" b="0" i="0" dirty="0">
                <a:solidFill>
                  <a:srgbClr val="333333"/>
                </a:solidFill>
                <a:effectLst/>
                <a:latin typeface="Arial" panose="020B0604020202020204" pitchFamily="34" charset="0"/>
              </a:rPr>
              <a:t>aatvoeringen plattegronden/gevels en doorsnede</a:t>
            </a:r>
          </a:p>
          <a:p>
            <a:pPr algn="l">
              <a:buFont typeface="Arial" panose="020B0604020202020204" pitchFamily="34" charset="0"/>
              <a:buChar char="•"/>
            </a:pPr>
            <a:r>
              <a:rPr lang="nl-NL" dirty="0">
                <a:solidFill>
                  <a:srgbClr val="333333"/>
                </a:solidFill>
                <a:latin typeface="Arial" panose="020B0604020202020204" pitchFamily="34" charset="0"/>
              </a:rPr>
              <a:t>B</a:t>
            </a:r>
            <a:r>
              <a:rPr lang="nl-NL" b="0" i="0" dirty="0">
                <a:solidFill>
                  <a:srgbClr val="333333"/>
                </a:solidFill>
                <a:effectLst/>
                <a:latin typeface="Arial" panose="020B0604020202020204" pitchFamily="34" charset="0"/>
              </a:rPr>
              <a:t>enamingen</a:t>
            </a:r>
          </a:p>
          <a:p>
            <a:pPr algn="l">
              <a:buFont typeface="Arial" panose="020B0604020202020204" pitchFamily="34" charset="0"/>
              <a:buChar char="•"/>
            </a:pPr>
            <a:r>
              <a:rPr lang="nl-NL" dirty="0">
                <a:solidFill>
                  <a:srgbClr val="333333"/>
                </a:solidFill>
                <a:latin typeface="Arial" panose="020B0604020202020204" pitchFamily="34" charset="0"/>
              </a:rPr>
              <a:t>R</a:t>
            </a:r>
            <a:r>
              <a:rPr lang="nl-NL" b="0" i="0" dirty="0">
                <a:solidFill>
                  <a:srgbClr val="333333"/>
                </a:solidFill>
                <a:effectLst/>
                <a:latin typeface="Arial" panose="020B0604020202020204" pitchFamily="34" charset="0"/>
              </a:rPr>
              <a:t>uimte benaming</a:t>
            </a:r>
          </a:p>
          <a:p>
            <a:pPr algn="l">
              <a:buFont typeface="Arial" panose="020B0604020202020204" pitchFamily="34" charset="0"/>
              <a:buChar char="•"/>
            </a:pPr>
            <a:r>
              <a:rPr lang="nl-NL" dirty="0">
                <a:solidFill>
                  <a:srgbClr val="333333"/>
                </a:solidFill>
                <a:latin typeface="Arial" panose="020B0604020202020204" pitchFamily="34" charset="0"/>
              </a:rPr>
              <a:t>Arceringen</a:t>
            </a:r>
            <a:endParaRPr lang="nl-NL" b="0" i="0" dirty="0">
              <a:solidFill>
                <a:srgbClr val="333333"/>
              </a:solidFill>
              <a:effectLst/>
              <a:latin typeface="Arial" panose="020B0604020202020204" pitchFamily="34" charset="0"/>
            </a:endParaRPr>
          </a:p>
        </p:txBody>
      </p:sp>
    </p:spTree>
    <p:extLst>
      <p:ext uri="{BB962C8B-B14F-4D97-AF65-F5344CB8AC3E}">
        <p14:creationId xmlns:p14="http://schemas.microsoft.com/office/powerpoint/2010/main" val="30737970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hthoek 9">
            <a:extLst>
              <a:ext uri="{FF2B5EF4-FFF2-40B4-BE49-F238E27FC236}">
                <a16:creationId xmlns:a16="http://schemas.microsoft.com/office/drawing/2014/main" id="{DA178560-78C9-4CB5-BE46-05302CDA8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pic>
        <p:nvPicPr>
          <p:cNvPr id="5" name="Afbeelding 4" descr="meerdere personen die blauwdrukken bekijken&#10;">
            <a:extLst>
              <a:ext uri="{FF2B5EF4-FFF2-40B4-BE49-F238E27FC236}">
                <a16:creationId xmlns:a16="http://schemas.microsoft.com/office/drawing/2014/main" id="{DC582F7A-0108-4267-A3E3-CA43CDA209C6}"/>
              </a:ext>
            </a:extLst>
          </p:cNvPr>
          <p:cNvPicPr>
            <a:picLocks noChangeAspect="1"/>
          </p:cNvPicPr>
          <p:nvPr/>
        </p:nvPicPr>
        <p:blipFill rotWithShape="1">
          <a:blip r:embed="rId3"/>
          <a:srcRect l="25"/>
          <a:stretch/>
        </p:blipFill>
        <p:spPr>
          <a:xfrm>
            <a:off x="20" y="1"/>
            <a:ext cx="12188932" cy="6858000"/>
          </a:xfrm>
          <a:prstGeom prst="rect">
            <a:avLst/>
          </a:prstGeom>
        </p:spPr>
      </p:pic>
      <p:sp>
        <p:nvSpPr>
          <p:cNvPr id="12" name="Rechthoek 11">
            <a:extLst>
              <a:ext uri="{FF2B5EF4-FFF2-40B4-BE49-F238E27FC236}">
                <a16:creationId xmlns:a16="http://schemas.microsoft.com/office/drawing/2014/main" id="{69461EC9-A94F-4225-B526-5C862F340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28492750-E12D-4995-ABCB-5BB846060890}"/>
              </a:ext>
            </a:extLst>
          </p:cNvPr>
          <p:cNvSpPr>
            <a:spLocks noGrp="1"/>
          </p:cNvSpPr>
          <p:nvPr>
            <p:ph type="title"/>
          </p:nvPr>
        </p:nvSpPr>
        <p:spPr>
          <a:xfrm>
            <a:off x="252919" y="1123837"/>
            <a:ext cx="2947482" cy="4601183"/>
          </a:xfrm>
        </p:spPr>
        <p:txBody>
          <a:bodyPr rtlCol="0">
            <a:normAutofit/>
          </a:bodyPr>
          <a:lstStyle/>
          <a:p>
            <a:pPr rtl="0"/>
            <a:r>
              <a:rPr lang="nl-NL" dirty="0"/>
              <a:t>DO ontwerp</a:t>
            </a:r>
            <a:br>
              <a:rPr lang="nl-NL" dirty="0"/>
            </a:br>
            <a:br>
              <a:rPr lang="nl-NL" dirty="0"/>
            </a:br>
            <a:r>
              <a:rPr lang="nl-NL" dirty="0">
                <a:hlinkClick r:id="rId4"/>
              </a:rPr>
              <a:t>Revit info</a:t>
            </a:r>
            <a:endParaRPr lang="nl-NL" dirty="0"/>
          </a:p>
        </p:txBody>
      </p:sp>
      <p:sp>
        <p:nvSpPr>
          <p:cNvPr id="14" name="Rechthoek 13">
            <a:extLst>
              <a:ext uri="{FF2B5EF4-FFF2-40B4-BE49-F238E27FC236}">
                <a16:creationId xmlns:a16="http://schemas.microsoft.com/office/drawing/2014/main" id="{D87160F7-FCB2-48B7-8BB8-BEFF45F6B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7130" y="754144"/>
            <a:ext cx="7865196" cy="533576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hthoek 15">
            <a:extLst>
              <a:ext uri="{FF2B5EF4-FFF2-40B4-BE49-F238E27FC236}">
                <a16:creationId xmlns:a16="http://schemas.microsoft.com/office/drawing/2014/main" id="{E9282B84-621E-4580-80B7-222118AE4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26" name="Picture 2">
            <a:extLst>
              <a:ext uri="{FF2B5EF4-FFF2-40B4-BE49-F238E27FC236}">
                <a16:creationId xmlns:a16="http://schemas.microsoft.com/office/drawing/2014/main" id="{4EE537F9-74BB-422B-A074-DCF0F541A8C8}"/>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679605" y="705481"/>
            <a:ext cx="7882721" cy="5462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984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0">
            <a:extLst>
              <a:ext uri="{FF2B5EF4-FFF2-40B4-BE49-F238E27FC236}">
                <a16:creationId xmlns:a16="http://schemas.microsoft.com/office/drawing/2014/main" id="{72AC46CB-E41C-431E-B498-6295C0C5E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254"/>
            <a:ext cx="560825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DFE1F858-2A30-4F73-962A-B70A9326A7C2}"/>
              </a:ext>
            </a:extLst>
          </p:cNvPr>
          <p:cNvSpPr>
            <a:spLocks noGrp="1"/>
          </p:cNvSpPr>
          <p:nvPr>
            <p:ph type="title"/>
          </p:nvPr>
        </p:nvSpPr>
        <p:spPr>
          <a:xfrm>
            <a:off x="289248" y="1123837"/>
            <a:ext cx="4998963" cy="1255469"/>
          </a:xfrm>
        </p:spPr>
        <p:txBody>
          <a:bodyPr rtlCol="0">
            <a:normAutofit fontScale="90000"/>
          </a:bodyPr>
          <a:lstStyle/>
          <a:p>
            <a:r>
              <a:rPr lang="nl-NL" sz="5400" dirty="0">
                <a:latin typeface="Arial Black" panose="020B0A04020102020204" pitchFamily="34" charset="0"/>
              </a:rPr>
              <a:t>WEEK 9</a:t>
            </a:r>
            <a:br>
              <a:rPr lang="nl-NL" dirty="0">
                <a:latin typeface="Arial Black" panose="020B0A04020102020204" pitchFamily="34" charset="0"/>
              </a:rPr>
            </a:br>
            <a:r>
              <a:rPr lang="nl-NL" b="1" i="0" dirty="0">
                <a:solidFill>
                  <a:schemeClr val="bg1"/>
                </a:solidFill>
                <a:effectLst/>
                <a:latin typeface="Arial" panose="020B0604020202020204" pitchFamily="34" charset="0"/>
              </a:rPr>
              <a:t>Presentatie/portfolio</a:t>
            </a:r>
            <a:br>
              <a:rPr lang="nl-NL" b="1" i="0" dirty="0">
                <a:solidFill>
                  <a:srgbClr val="67A879"/>
                </a:solidFill>
                <a:effectLst/>
                <a:latin typeface="Arial" panose="020B0604020202020204" pitchFamily="34" charset="0"/>
              </a:rPr>
            </a:br>
            <a:endParaRPr lang="nl-NL" dirty="0">
              <a:latin typeface="Arial" panose="020B0604020202020204" pitchFamily="34" charset="0"/>
              <a:cs typeface="Arial" panose="020B0604020202020204" pitchFamily="34" charset="0"/>
            </a:endParaRPr>
          </a:p>
        </p:txBody>
      </p:sp>
      <p:pic>
        <p:nvPicPr>
          <p:cNvPr id="6" name="Afbeelding 5" descr="Vrouw in haar kantoor die blauwdrukken bekijkt">
            <a:extLst>
              <a:ext uri="{FF2B5EF4-FFF2-40B4-BE49-F238E27FC236}">
                <a16:creationId xmlns:a16="http://schemas.microsoft.com/office/drawing/2014/main" id="{6F523839-0F2B-44C9-82BE-A2C19B244510}"/>
              </a:ext>
            </a:extLst>
          </p:cNvPr>
          <p:cNvPicPr>
            <a:picLocks noChangeAspect="1"/>
          </p:cNvPicPr>
          <p:nvPr/>
        </p:nvPicPr>
        <p:blipFill rotWithShape="1">
          <a:blip r:embed="rId3"/>
          <a:srcRect l="31944" r="2462"/>
          <a:stretch/>
        </p:blipFill>
        <p:spPr>
          <a:xfrm>
            <a:off x="6083162" y="759254"/>
            <a:ext cx="5238340" cy="5330650"/>
          </a:xfrm>
          <a:prstGeom prst="rect">
            <a:avLst/>
          </a:prstGeom>
        </p:spPr>
      </p:pic>
      <p:sp>
        <p:nvSpPr>
          <p:cNvPr id="5" name="Tijdelijke aanduiding voor inhoud 4">
            <a:extLst>
              <a:ext uri="{FF2B5EF4-FFF2-40B4-BE49-F238E27FC236}">
                <a16:creationId xmlns:a16="http://schemas.microsoft.com/office/drawing/2014/main" id="{130BC592-E1A5-4731-8F5D-270F1E9F9B16}"/>
              </a:ext>
            </a:extLst>
          </p:cNvPr>
          <p:cNvSpPr>
            <a:spLocks noGrp="1"/>
          </p:cNvSpPr>
          <p:nvPr>
            <p:ph idx="1"/>
          </p:nvPr>
        </p:nvSpPr>
        <p:spPr>
          <a:xfrm>
            <a:off x="106884" y="2251031"/>
            <a:ext cx="5209833" cy="3838873"/>
          </a:xfrm>
        </p:spPr>
        <p:txBody>
          <a:bodyPr>
            <a:normAutofit fontScale="62500" lnSpcReduction="20000"/>
          </a:bodyPr>
          <a:lstStyle/>
          <a:p>
            <a:pPr algn="l">
              <a:lnSpc>
                <a:spcPct val="120000"/>
              </a:lnSpc>
            </a:pPr>
            <a:r>
              <a:rPr lang="nl-NL" b="1" i="0" dirty="0">
                <a:solidFill>
                  <a:srgbClr val="333333"/>
                </a:solidFill>
                <a:effectLst/>
                <a:latin typeface="Arial" panose="020B0604020202020204" pitchFamily="34" charset="0"/>
              </a:rPr>
              <a:t>De Eindpresentatie</a:t>
            </a:r>
            <a:endParaRPr lang="nl-NL" b="0" i="0" dirty="0">
              <a:solidFill>
                <a:srgbClr val="333333"/>
              </a:solidFill>
              <a:effectLst/>
              <a:latin typeface="Arial" panose="020B0604020202020204" pitchFamily="34" charset="0"/>
            </a:endParaRPr>
          </a:p>
          <a:p>
            <a:pPr algn="l">
              <a:lnSpc>
                <a:spcPct val="120000"/>
              </a:lnSpc>
            </a:pPr>
            <a:r>
              <a:rPr lang="nl-NL" b="0" i="0" dirty="0">
                <a:solidFill>
                  <a:srgbClr val="333333"/>
                </a:solidFill>
                <a:effectLst/>
                <a:latin typeface="Arial" panose="020B0604020202020204" pitchFamily="34" charset="0"/>
              </a:rPr>
              <a:t>We zijn klaar. De opdrachtgever gaat een voorlichtingsavond organiseren. Op deze voorlichtingsavond presenteer je het ontwerp aan de opdrachtgever en belangstellenden/ouders. Je vertelt wat de sterke punten van jouw ontwerp zijn.</a:t>
            </a:r>
          </a:p>
          <a:p>
            <a:pPr algn="l">
              <a:lnSpc>
                <a:spcPct val="120000"/>
              </a:lnSpc>
            </a:pPr>
            <a:r>
              <a:rPr lang="nl-NL" b="1" i="0" dirty="0">
                <a:solidFill>
                  <a:srgbClr val="333333"/>
                </a:solidFill>
                <a:effectLst/>
                <a:latin typeface="Arial" panose="020B0604020202020204" pitchFamily="34" charset="0"/>
              </a:rPr>
              <a:t>Opdracht: 9.1 Presentatie</a:t>
            </a:r>
            <a:endParaRPr lang="nl-NL" b="0" i="0" dirty="0">
              <a:solidFill>
                <a:srgbClr val="333333"/>
              </a:solidFill>
              <a:effectLst/>
              <a:latin typeface="Arial" panose="020B0604020202020204" pitchFamily="34" charset="0"/>
            </a:endParaRPr>
          </a:p>
          <a:p>
            <a:pPr algn="l">
              <a:lnSpc>
                <a:spcPct val="120000"/>
              </a:lnSpc>
              <a:buFont typeface="Arial" panose="020B0604020202020204" pitchFamily="34" charset="0"/>
              <a:buChar char="•"/>
            </a:pPr>
            <a:r>
              <a:rPr lang="nl-NL" b="0" i="0" dirty="0">
                <a:solidFill>
                  <a:srgbClr val="333333"/>
                </a:solidFill>
                <a:effectLst/>
                <a:latin typeface="Arial" panose="020B0604020202020204" pitchFamily="34" charset="0"/>
              </a:rPr>
              <a:t>Maak een filmpje van je presentatie. In de presentatie zitten de verschillende opdrachten, geef je uitleg hoe het ontwerp tot stand is gekomen en hoe het er uit komt te zien.</a:t>
            </a:r>
          </a:p>
          <a:p>
            <a:pPr algn="l">
              <a:lnSpc>
                <a:spcPct val="120000"/>
              </a:lnSpc>
            </a:pPr>
            <a:r>
              <a:rPr lang="nl-NL" b="1" i="0" dirty="0">
                <a:solidFill>
                  <a:srgbClr val="333333"/>
                </a:solidFill>
                <a:effectLst/>
                <a:latin typeface="Arial" panose="020B0604020202020204" pitchFamily="34" charset="0"/>
              </a:rPr>
              <a:t>Opdracht : 9.2 Portfolio</a:t>
            </a:r>
            <a:endParaRPr lang="nl-NL" b="0" i="0" dirty="0">
              <a:solidFill>
                <a:srgbClr val="333333"/>
              </a:solidFill>
              <a:effectLst/>
              <a:latin typeface="Arial" panose="020B0604020202020204" pitchFamily="34" charset="0"/>
            </a:endParaRPr>
          </a:p>
          <a:p>
            <a:pPr algn="l">
              <a:lnSpc>
                <a:spcPct val="120000"/>
              </a:lnSpc>
            </a:pPr>
            <a:r>
              <a:rPr lang="nl-NL" b="0" i="0" dirty="0">
                <a:solidFill>
                  <a:srgbClr val="333333"/>
                </a:solidFill>
                <a:effectLst/>
                <a:latin typeface="Arial" panose="020B0604020202020204" pitchFamily="34" charset="0"/>
              </a:rPr>
              <a:t>Om een goed beeld van je werk te krijgen is het belangrijk dat je al je werk samenvoegt in één bestand. Maak een verslag (in word) met al je producten. Dit noemen we een portfolio. Deze portfolio moet je digitaal inleveren. (PDF)</a:t>
            </a:r>
          </a:p>
          <a:p>
            <a:endParaRPr lang="nl-NL" dirty="0"/>
          </a:p>
        </p:txBody>
      </p:sp>
    </p:spTree>
    <p:extLst>
      <p:ext uri="{BB962C8B-B14F-4D97-AF65-F5344CB8AC3E}">
        <p14:creationId xmlns:p14="http://schemas.microsoft.com/office/powerpoint/2010/main" val="2261739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hthoek 9">
            <a:extLst>
              <a:ext uri="{FF2B5EF4-FFF2-40B4-BE49-F238E27FC236}">
                <a16:creationId xmlns:a16="http://schemas.microsoft.com/office/drawing/2014/main" id="{474A7FC5-56F0-4FE3-8383-04EE92963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pic>
        <p:nvPicPr>
          <p:cNvPr id="5" name="Afbeelding 4" descr="Werk">
            <a:extLst>
              <a:ext uri="{FF2B5EF4-FFF2-40B4-BE49-F238E27FC236}">
                <a16:creationId xmlns:a16="http://schemas.microsoft.com/office/drawing/2014/main" id="{BC829010-59E7-4B6E-AE76-EEE7D0ED0D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
            <a:ext cx="12188932" cy="6858000"/>
          </a:xfrm>
          <a:prstGeom prst="rect">
            <a:avLst/>
          </a:prstGeom>
        </p:spPr>
      </p:pic>
      <p:sp>
        <p:nvSpPr>
          <p:cNvPr id="12" name="Rechthoek 11">
            <a:extLst>
              <a:ext uri="{FF2B5EF4-FFF2-40B4-BE49-F238E27FC236}">
                <a16:creationId xmlns:a16="http://schemas.microsoft.com/office/drawing/2014/main" id="{DE6BEBC3-6A99-4A53-9835-9875E0841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F993299F-3E8A-4BF7-9C3D-B9F22CF94C4E}"/>
              </a:ext>
            </a:extLst>
          </p:cNvPr>
          <p:cNvSpPr>
            <a:spLocks noGrp="1"/>
          </p:cNvSpPr>
          <p:nvPr>
            <p:ph type="ctrTitle"/>
          </p:nvPr>
        </p:nvSpPr>
        <p:spPr>
          <a:xfrm>
            <a:off x="1069848" y="1298448"/>
            <a:ext cx="7315200" cy="2130552"/>
          </a:xfrm>
        </p:spPr>
        <p:txBody>
          <a:bodyPr rtlCol="0">
            <a:normAutofit/>
          </a:bodyPr>
          <a:lstStyle/>
          <a:p>
            <a:pPr rtl="0"/>
            <a:r>
              <a:rPr lang="nl-NL" dirty="0"/>
              <a:t>Bedankt</a:t>
            </a:r>
          </a:p>
        </p:txBody>
      </p:sp>
      <p:sp>
        <p:nvSpPr>
          <p:cNvPr id="3" name="Subtitel 2">
            <a:extLst>
              <a:ext uri="{FF2B5EF4-FFF2-40B4-BE49-F238E27FC236}">
                <a16:creationId xmlns:a16="http://schemas.microsoft.com/office/drawing/2014/main" id="{EF6083A9-53C1-4358-80D7-727411C121D9}"/>
              </a:ext>
            </a:extLst>
          </p:cNvPr>
          <p:cNvSpPr>
            <a:spLocks noGrp="1"/>
          </p:cNvSpPr>
          <p:nvPr>
            <p:ph type="subTitle" idx="1"/>
          </p:nvPr>
        </p:nvSpPr>
        <p:spPr>
          <a:xfrm>
            <a:off x="1100015" y="3454094"/>
            <a:ext cx="7315200" cy="2130552"/>
          </a:xfrm>
        </p:spPr>
        <p:txBody>
          <a:bodyPr rtlCol="0">
            <a:normAutofit/>
          </a:bodyPr>
          <a:lstStyle/>
          <a:p>
            <a:pPr rtl="0"/>
            <a:endParaRPr lang="nl-NL" dirty="0"/>
          </a:p>
        </p:txBody>
      </p:sp>
      <p:sp>
        <p:nvSpPr>
          <p:cNvPr id="14" name="Rechthoek 13">
            <a:extLst>
              <a:ext uri="{FF2B5EF4-FFF2-40B4-BE49-F238E27FC236}">
                <a16:creationId xmlns:a16="http://schemas.microsoft.com/office/drawing/2014/main" id="{D1006911-EDB8-4CDF-AEAA-A3FA06085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5816944"/>
      </p:ext>
    </p:extLst>
  </p:cSld>
  <p:clrMapOvr>
    <a:masterClrMapping/>
  </p:clrMapOvr>
</p:sld>
</file>

<file path=ppt/theme/theme1.xml><?xml version="1.0" encoding="utf-8"?>
<a:theme xmlns:a="http://schemas.openxmlformats.org/drawingml/2006/main" name="Frame">
  <a:themeElements>
    <a:clrScheme name="Aangepast 3">
      <a:dk1>
        <a:srgbClr val="2F2B20"/>
      </a:dk1>
      <a:lt1>
        <a:srgbClr val="FFFFFF"/>
      </a:lt1>
      <a:dk2>
        <a:srgbClr val="BFBFBF"/>
      </a:dk2>
      <a:lt2>
        <a:srgbClr val="DFDCB7"/>
      </a:lt2>
      <a:accent1>
        <a:srgbClr val="7F7F7F"/>
      </a:accent1>
      <a:accent2>
        <a:srgbClr val="A5A5A5"/>
      </a:accent2>
      <a:accent3>
        <a:srgbClr val="A5A5A5"/>
      </a:accent3>
      <a:accent4>
        <a:srgbClr val="A5A5A5"/>
      </a:accent4>
      <a:accent5>
        <a:srgbClr val="5F5F5F"/>
      </a:accent5>
      <a:accent6>
        <a:srgbClr val="BFBFBF"/>
      </a:accent6>
      <a:hlink>
        <a:srgbClr val="FF0000"/>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7E4967852376F4E8CFF2DCAC980009D" ma:contentTypeVersion="11" ma:contentTypeDescription="Een nieuw document maken." ma:contentTypeScope="" ma:versionID="8912761d030bd53806f2d0ec1fa64b67">
  <xsd:schema xmlns:xsd="http://www.w3.org/2001/XMLSchema" xmlns:xs="http://www.w3.org/2001/XMLSchema" xmlns:p="http://schemas.microsoft.com/office/2006/metadata/properties" xmlns:ns3="039a412f-b661-463b-9941-599eb2bec879" xmlns:ns4="ba4938c0-f27b-4543-9302-95a4db936c17" targetNamespace="http://schemas.microsoft.com/office/2006/metadata/properties" ma:root="true" ma:fieldsID="8d836d970084ebf16acbaf68a86a45e7" ns3:_="" ns4:_="">
    <xsd:import namespace="039a412f-b661-463b-9941-599eb2bec879"/>
    <xsd:import namespace="ba4938c0-f27b-4543-9302-95a4db936c1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9a412f-b661-463b-9941-599eb2bec8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4938c0-f27b-4543-9302-95a4db936c17"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SharingHintHash" ma:index="16"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541854-87B3-4953-A183-EF3BD285377B}">
  <ds:schemaRefs>
    <ds:schemaRef ds:uri="http://schemas.microsoft.com/office/2006/documentManagement/types"/>
    <ds:schemaRef ds:uri="http://schemas.microsoft.com/office/infopath/2007/PartnerControls"/>
    <ds:schemaRef ds:uri="ba4938c0-f27b-4543-9302-95a4db936c17"/>
    <ds:schemaRef ds:uri="http://purl.org/dc/elements/1.1/"/>
    <ds:schemaRef ds:uri="http://schemas.microsoft.com/office/2006/metadata/properties"/>
    <ds:schemaRef ds:uri="039a412f-b661-463b-9941-599eb2bec879"/>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8CCF089B-98C4-4980-AFB0-BF31C3E000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9a412f-b661-463b-9941-599eb2bec879"/>
    <ds:schemaRef ds:uri="ba4938c0-f27b-4543-9302-95a4db936c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B9BFA2-1FA5-44A1-B975-10D6BF58EC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Ontwerp Architectuurframe</Template>
  <TotalTime>142</TotalTime>
  <Words>335</Words>
  <Application>Microsoft Office PowerPoint</Application>
  <PresentationFormat>Breedbeeld</PresentationFormat>
  <Paragraphs>68</Paragraphs>
  <Slides>9</Slides>
  <Notes>9</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9</vt:i4>
      </vt:variant>
    </vt:vector>
  </HeadingPairs>
  <TitlesOfParts>
    <vt:vector size="15" baseType="lpstr">
      <vt:lpstr>Arial</vt:lpstr>
      <vt:lpstr>Arial Black</vt:lpstr>
      <vt:lpstr>Calibri</vt:lpstr>
      <vt:lpstr>Corbel</vt:lpstr>
      <vt:lpstr>Wingdings 2</vt:lpstr>
      <vt:lpstr>Frame</vt:lpstr>
      <vt:lpstr>WEEK 9</vt:lpstr>
      <vt:lpstr>WEEK 9 Beoordeling P 1</vt:lpstr>
      <vt:lpstr>WEEK 9 Presentatie/portfolio </vt:lpstr>
      <vt:lpstr>week 8 Ontwerp garage met overkapping</vt:lpstr>
      <vt:lpstr>week 8 Ontwerp garage met overkapping</vt:lpstr>
      <vt:lpstr>DO ontwerp</vt:lpstr>
      <vt:lpstr>DO ontwerp  Revit info</vt:lpstr>
      <vt:lpstr>WEEK 9 Presentatie/portfolio </vt:lpstr>
      <vt:lpstr>Bedankt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9</dc:title>
  <dc:creator>Lugers, Renee</dc:creator>
  <cp:lastModifiedBy>Lugers, Renee</cp:lastModifiedBy>
  <cp:revision>10</cp:revision>
  <dcterms:created xsi:type="dcterms:W3CDTF">2020-11-02T07:25:18Z</dcterms:created>
  <dcterms:modified xsi:type="dcterms:W3CDTF">2020-11-02T10:01:02Z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0x010100B7E4967852376F4E8CFF2DCAC980009D</vt:lpwstr>
  </property>
</Properties>
</file>